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604A-6100-C649-B9E7-4A56CCB5A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4F33-3656-5E4C-8B3D-FB8EA536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7529-2F5C-B94D-BF17-13F1CFA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D90C-4601-2547-A6CC-706EE2F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0138-DADA-8146-90FF-20EEE22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FDE-1898-D341-A2C5-1525E436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F86CB-C5C5-9241-8CE8-7BD61BD6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2CC7-5804-6847-B07A-302C6714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9919-D699-974D-9DED-B52F3E1F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92B6-8C6E-7242-931F-8B3DC16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3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84D2C-A192-2547-B8F9-B10E524C9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D616-8558-4947-9FE5-8C3911F8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17D5-7BFC-0D4B-96AF-022ADF3D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A705-3A8E-E144-9669-9E1207F1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49E9-2A0E-8348-9199-07E114E2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7446-3D0F-5B49-BB43-D0017A66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6756-2FFF-8A46-89AF-31B7CB23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750E-4240-0B44-923E-2A300D78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908D-2072-D648-8628-1C033FB9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8958-8592-064A-8A67-7668E810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2BE-F7F0-E743-BEC1-72B69DF9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4EF7-3576-5240-AA98-1C17B367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A32A-4A5D-2A4A-97E2-ACED278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748C-A94F-9845-ADED-941D0347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4974-2325-744E-8684-1A6F5D9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B162-6DC7-3B44-8964-11B8DCD9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E49F-5B29-6849-852A-AC202D2F5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09F55-2C60-B740-A581-FA98D6A5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7D47C-7315-F443-9E8D-2EA16FEB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2414-6B84-2D46-9A7C-5CD0B9AC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B3D9-254B-4442-9694-5AF750D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7531-E0B4-3E45-B493-0F322028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E71A-B9BA-2B46-B981-AD1D07F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6BFB-2E70-F142-B99F-9D7ABB38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D0EA-72CB-1043-B785-BA8596144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E0DC-CC18-B048-8A27-D7365372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0E400-A6B1-2646-81FB-580A51DC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6743C-7024-9845-8236-CF942B0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38612-9AFE-1648-96EB-ABB0C24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82D-BB51-594F-9AFA-5C04FF7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EBDA-ED06-3C48-AEEC-EC64AEA9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801A-6C6D-6C43-9035-1824986A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FB2F-A8FF-634F-A758-BF1D71D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7451-1E35-3843-8B44-9768070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9DAAE-9427-1647-8CAB-DF764598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D1CB-4236-B845-AEF6-27AB5C8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ED9-31CA-B74E-A97C-4A25DCC5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54FE-036F-4A49-9F78-971F9F4C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5996-BB09-BA4F-B4A6-C3D4F92F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D66B-4D64-9E45-BB92-571F1ACC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78DA-B678-1146-AC31-8D36F10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B962-2CAB-294E-9F17-112B5D7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9D4-FA4B-CC47-B2CF-5CC0A603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BE20-071B-9240-B2B3-3BD4CD449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C6E4F-991C-DF43-90E9-31A91654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9C80B-A30D-0747-9079-943D84A5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E2080-7751-E743-899E-C33F7D3F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FFDD-EBCA-4B41-B6D3-D41D025A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18093-9A7E-744C-B056-767C3CC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5B1C-E17B-D443-ABC5-4F9DEC19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5359-AABD-0A46-9A14-9E9656736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DEB7-E86D-654C-8D11-3C345CA7D91C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E0CD-008C-B647-BE0C-5ECFAB290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5274-3101-B045-9C8F-69495D6A1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ECF8-FCFE-824C-A32D-06F2665E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7158-7D4B-304B-A795-933DD79BB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EA56F-5AF1-4045-8181-8441D3055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461-28FE-DB45-94B9-3D7D6D1D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45C-4932-6D47-969F-B5B809C8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B038-A3BD-B741-A206-A23B927A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Product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9FB1-8C53-634E-84B0-93E3852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0513-3382-6A43-94D0-693A968C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Sales Insights</a:t>
            </a:r>
          </a:p>
        </p:txBody>
      </p:sp>
    </p:spTree>
    <p:extLst>
      <p:ext uri="{BB962C8B-B14F-4D97-AF65-F5344CB8AC3E}">
        <p14:creationId xmlns:p14="http://schemas.microsoft.com/office/powerpoint/2010/main" val="25569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Customer Insights</vt:lpstr>
      <vt:lpstr>Product Insights</vt:lpstr>
      <vt:lpstr>Sales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3</cp:revision>
  <dcterms:created xsi:type="dcterms:W3CDTF">2021-06-19T23:32:12Z</dcterms:created>
  <dcterms:modified xsi:type="dcterms:W3CDTF">2021-06-20T15:47:39Z</dcterms:modified>
</cp:coreProperties>
</file>