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E55BE-EFB8-4E19-AC3A-2A0FDAC50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F0EF6-A5C6-4ABF-BE88-A27D70DCB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6B8C7-B415-4219-A160-B8DBAB1E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785D-CB9A-4CE8-8574-BA2BA5111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8B51C-9F40-4F18-91F1-11F34006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1712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7C9F4-7CEB-4656-9655-42C0EDE6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D602EA-89B3-463E-AC70-BF1E96601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54E7-4846-4928-A270-570CDE0F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DD2B5-372A-4F91-851F-88491340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C4341-AA78-4A96-A171-C485CF35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6804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2B209D-6BE1-4705-A24A-41FB785C3A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A04EC-89B0-4C87-99B7-76D4286D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6D1E2-C6E1-416F-A5FD-8359948AC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2E432-713E-4F46-B658-4C30D315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B8FBE-D311-471D-A003-453B0BB5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487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5623-482E-41D5-89EE-43622E4AD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CF61D-C506-4A70-B196-FB154F4E1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AA3CC-96DE-41BC-9548-5D5FE317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770D-8972-4444-BB6E-B5D0BC2F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D51AD-D9F2-42F4-B1D1-6C7127AF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44329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C113-8F2A-411F-805A-04D383BE7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DA85F-2E28-4778-BAB7-6D66F84CA6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1103-F3F2-4ECC-85E9-9485B21C3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93519-D0D4-4663-A6FD-EBF36048F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73E4-446E-45BA-9FAE-A9881482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687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06C-4180-4E7E-B633-AFBB4B1F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4AEF8-21D7-45A5-A4C7-B358C05FB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EB4E4-A677-4149-AD5D-E3E10B74B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E996-D4BE-417B-8533-9AF235719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ABF01-C420-47D5-8C05-954A583C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FEBB-28D6-4A8D-A7F5-713ACF49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1488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B45B-44F9-432E-92F7-B51793EED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36AE0-4984-46D1-85A9-D1BFA2E5D7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09C549-8E26-418B-890F-30D245A3D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71E238-B268-4076-AE1E-F7FE90061C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1D308-F5A9-40CF-8475-10D8573F7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465A1-D2BB-4816-AFE7-DA479C94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60686-A60B-4743-AE65-ABB7C3760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6D7E7F-0AD7-4DA8-99B8-BFBC6472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29665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D17-F6B4-465C-96D7-D30AE39C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B991F-D33B-4587-A9FC-FAFE16C3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B4C50-14FC-4E16-A60C-8D0D4233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34B3A-0410-4E0F-BE6F-41EF7A63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48706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471DB-EE17-43C4-8481-130C4EAC3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6C200-75FD-4439-97D7-36F666A9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BDE9A-39D2-41FF-B7EE-0F2957E08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4908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1CD9-C3EE-40A9-9D7A-D4DC6997C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4A42B-A5F2-4473-AD30-F819D4383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75A53-8AEB-47BA-A59A-6CE015270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4B135-9C0A-489A-B0F1-220E25C49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FFC09-E3CD-43CB-8E9C-E3BAAE45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DEC96-2B31-45D6-B237-AB407A3B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711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3E7BB-569E-45AA-9D07-A8DF94B4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F03831-E5E5-43AF-8FC8-077C2C17EA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5C8212-BCA6-41B2-81A6-6F5581AF9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1A0F9-5FE7-420F-B558-5B200C04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556BA-EBBA-4F56-A161-B69AAE2E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6D7DEF-8BCC-48C4-BCA8-2A24CC8DB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40829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7561B5-5196-42CE-98B3-B7075735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6FF83-E1D7-438B-B30F-7D898D5C7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BF7F-DEF8-4E1A-9004-196EFBECA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2CCFE-998D-4136-9627-4F47DB3D79D4}" type="datetimeFigureOut">
              <a:rPr lang="en-AE" smtClean="0"/>
              <a:t>10/12/2021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B72C-15F7-4B7F-9711-152A6ED76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93E7F-0E1E-4D3D-BE79-19C6C3661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A4465-7202-4A41-B540-887A52D4C487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20019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addata.gov.ae/search/type/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6736FD-3189-4E01-8F27-3298C9030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04000"/>
                    </a14:imgEffect>
                    <a14:imgEffect>
                      <a14:brightnessContrast bright="5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" y="1009650"/>
            <a:ext cx="12458701" cy="584835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C5FC542-B24E-4CF1-B9AC-6F331F9A3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8325" y="1860550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0" i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ADDA DISCOVERY</a:t>
            </a:r>
          </a:p>
          <a:p>
            <a:r>
              <a:rPr lang="en-US" sz="4800" b="0" i="0" cap="all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endParaRPr lang="en-AE" sz="4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me">
            <a:extLst>
              <a:ext uri="{FF2B5EF4-FFF2-40B4-BE49-F238E27FC236}">
                <a16:creationId xmlns:a16="http://schemas.microsoft.com/office/drawing/2014/main" id="{7FFC3236-2F7D-4653-BFC5-D34B4BC45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076" y="292038"/>
            <a:ext cx="1489045" cy="130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deation">
            <a:extLst>
              <a:ext uri="{FF2B5EF4-FFF2-40B4-BE49-F238E27FC236}">
                <a16:creationId xmlns:a16="http://schemas.microsoft.com/office/drawing/2014/main" id="{835A3B82-74D3-4F24-ADD5-EECD6A52B7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056" y="280070"/>
            <a:ext cx="1557476" cy="143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A2D26F-E823-43A7-A0ED-6B3DD219F287}"/>
              </a:ext>
            </a:extLst>
          </p:cNvPr>
          <p:cNvSpPr txBox="1"/>
          <p:nvPr/>
        </p:nvSpPr>
        <p:spPr>
          <a:xfrm>
            <a:off x="5443537" y="5121655"/>
            <a:ext cx="1457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endParaRPr lang="en-A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6D776D-4291-4D47-8DF1-6985FEF20D42}"/>
              </a:ext>
            </a:extLst>
          </p:cNvPr>
          <p:cNvSpPr txBox="1"/>
          <p:nvPr/>
        </p:nvSpPr>
        <p:spPr>
          <a:xfrm>
            <a:off x="4400550" y="5742862"/>
            <a:ext cx="4295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Edima</a:t>
            </a:r>
            <a:r>
              <a:rPr lang="en-US" sz="2400" b="1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&amp; Balqees </a:t>
            </a:r>
            <a:r>
              <a:rPr lang="en-US" sz="2400" b="1" i="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Almashjari</a:t>
            </a:r>
            <a:endParaRPr lang="en-AE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17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0911-360E-4069-A1AD-30A1A57C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and issue of the Project: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2C63-8CFE-4AC8-A06A-1797D990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75" y="1700213"/>
            <a:ext cx="10515600" cy="4351338"/>
          </a:xfrm>
        </p:spPr>
        <p:txBody>
          <a:bodyPr/>
          <a:lstStyle/>
          <a:p>
            <a:r>
              <a:rPr lang="en-US" dirty="0"/>
              <a:t>Managers want an insight of statistics of two sectors ( health and Tourism in UAE in  years 2019-2020 to make an overview and new strategy of those sectors for 2030.</a:t>
            </a:r>
          </a:p>
          <a:p>
            <a:endParaRPr lang="en-US" dirty="0"/>
          </a:p>
          <a:p>
            <a:endParaRPr lang="en-AE" dirty="0"/>
          </a:p>
        </p:txBody>
      </p:sp>
      <p:pic>
        <p:nvPicPr>
          <p:cNvPr id="2050" name="Picture 2" descr="دائرة الثقافة والسياحة – أبوظبي تطلق مبادرة تأشيرة &quot;الإقامة الإبداعية&quot;">
            <a:extLst>
              <a:ext uri="{FF2B5EF4-FFF2-40B4-BE49-F238E27FC236}">
                <a16:creationId xmlns:a16="http://schemas.microsoft.com/office/drawing/2014/main" id="{482704FE-3037-4F21-92D1-121132FB8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3429000"/>
            <a:ext cx="2945322" cy="159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صحة أبوظبي» تطلق منصة «القوى العاملة الصحية في أبوظبي»">
            <a:extLst>
              <a:ext uri="{FF2B5EF4-FFF2-40B4-BE49-F238E27FC236}">
                <a16:creationId xmlns:a16="http://schemas.microsoft.com/office/drawing/2014/main" id="{309D85E5-8EAD-44D1-9A8E-8F9CFF1FA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226594"/>
            <a:ext cx="4665918" cy="210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6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81C84-1C95-4C8B-9EA9-B1085A03A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863C4-4156-4674-B866-0BC5B7B7B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06662"/>
            <a:ext cx="10515600" cy="4351338"/>
          </a:xfrm>
        </p:spPr>
        <p:txBody>
          <a:bodyPr/>
          <a:lstStyle/>
          <a:p>
            <a:r>
              <a:rPr lang="en-US" dirty="0"/>
              <a:t>Make an insight with statistics and overview of those two sectors that make a right , quick and easy decision for the managers .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301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57AA-8C79-40CA-BC8D-EBEFD4474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Steps: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4FCB-0B13-4386-9B6C-E7A97340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datasets match to the target from  </a:t>
            </a:r>
            <a:r>
              <a:rPr lang="en-US" dirty="0">
                <a:hlinkClick r:id="rId2"/>
              </a:rPr>
              <a:t>https://addata.gov.ae/search/type/dataset</a:t>
            </a:r>
            <a:endParaRPr lang="en-US" dirty="0"/>
          </a:p>
          <a:p>
            <a:r>
              <a:rPr lang="en-US" dirty="0"/>
              <a:t>Make a decision to confirm the tools/ application that will be used to build this project</a:t>
            </a:r>
          </a:p>
          <a:p>
            <a:r>
              <a:rPr lang="en-US" dirty="0"/>
              <a:t>Analysis the data(clean, make relationship)</a:t>
            </a:r>
          </a:p>
          <a:p>
            <a:r>
              <a:rPr lang="en-US" dirty="0"/>
              <a:t>Visualize data and represent to the management using R shiny and Power BI applications 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549789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7E95D-B4C9-47E8-91A4-70EB85383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Health Sector insight: ( created by: </a:t>
            </a:r>
            <a:r>
              <a:rPr lang="en-US" dirty="0" err="1"/>
              <a:t>Edma</a:t>
            </a:r>
            <a:r>
              <a:rPr lang="en-US" dirty="0"/>
              <a:t>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1F961-D25E-4073-8B35-0A2D3E3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58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5D122-E941-455D-BD02-8759B5E3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7644B-5095-4822-A117-CEBDDDC66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39722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FABAD-EB96-4060-BF59-CF9C1BC0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03200"/>
            <a:ext cx="10515600" cy="1325563"/>
          </a:xfrm>
        </p:spPr>
        <p:txBody>
          <a:bodyPr/>
          <a:lstStyle/>
          <a:p>
            <a:r>
              <a:rPr lang="en-US" dirty="0"/>
              <a:t>Tourism Sector insight: (created by Balqees)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E569F-A712-4392-96FC-99E98CD3B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Datasets have selected are 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Guests  by Purpose of Visit, Year and Quarter table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Revenues, Occupancy, length of stay and Guests  by Stars Rating , Year and Quarter Table.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Hotels and Rooms by City, Year and Quarter</a:t>
            </a:r>
          </a:p>
          <a:p>
            <a:pPr marL="0" indent="0">
              <a:buNone/>
            </a:pP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6895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9609-925F-4488-BB16-2A36DF45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250825"/>
            <a:ext cx="6296025" cy="1325563"/>
          </a:xfrm>
        </p:spPr>
        <p:txBody>
          <a:bodyPr/>
          <a:lstStyle/>
          <a:p>
            <a:r>
              <a:rPr lang="en-US" dirty="0"/>
              <a:t>Tables with Relationship</a:t>
            </a:r>
            <a:endParaRPr lang="en-AE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A16F9355-82C0-4427-95D9-37185FCAEA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8022" r="36983" b="10835"/>
          <a:stretch/>
        </p:blipFill>
        <p:spPr>
          <a:xfrm>
            <a:off x="448298" y="1690688"/>
            <a:ext cx="4704727" cy="4243387"/>
          </a:xfr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E0A0AF9-4820-4D08-BDDD-3774BDCD93DD}"/>
              </a:ext>
            </a:extLst>
          </p:cNvPr>
          <p:cNvSpPr txBox="1">
            <a:spLocks/>
          </p:cNvSpPr>
          <p:nvPr/>
        </p:nvSpPr>
        <p:spPr>
          <a:xfrm>
            <a:off x="6362700" y="307975"/>
            <a:ext cx="6296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Insight screenshot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465303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F5971-EE95-44AF-BBBC-B46C2DE0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project insight</a:t>
            </a: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CFD83-6431-4B68-94D9-AEB9FDCEC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 put the web </a:t>
            </a:r>
            <a:r>
              <a:rPr lang="en-US" dirty="0" err="1"/>
              <a:t>url</a:t>
            </a:r>
            <a:r>
              <a:rPr lang="en-US" dirty="0"/>
              <a:t> of our project 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2594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219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Scenario and issue of the Project:</vt:lpstr>
      <vt:lpstr>Solution:</vt:lpstr>
      <vt:lpstr>Project Steps:</vt:lpstr>
      <vt:lpstr>Health Sector insight: ( created by: Edma)</vt:lpstr>
      <vt:lpstr>PowerPoint Presentation</vt:lpstr>
      <vt:lpstr>Tourism Sector insight: (created by Balqees)</vt:lpstr>
      <vt:lpstr>Tables with Relationship</vt:lpstr>
      <vt:lpstr>Overall project insight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Balqees Al Mashjari</dc:creator>
  <cp:lastModifiedBy>Balqees Al Mashjari</cp:lastModifiedBy>
  <cp:revision>10</cp:revision>
  <dcterms:created xsi:type="dcterms:W3CDTF">2021-12-10T03:18:46Z</dcterms:created>
  <dcterms:modified xsi:type="dcterms:W3CDTF">2021-12-10T04:13:13Z</dcterms:modified>
</cp:coreProperties>
</file>