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notesMasterIdLst>
    <p:notesMasterId r:id="rId14"/>
  </p:notesMasterIdLst>
  <p:handoutMasterIdLst>
    <p:handoutMasterId r:id="rId15"/>
  </p:handoutMasterIdLst>
  <p:sldIdLst>
    <p:sldId id="338" r:id="rId2"/>
    <p:sldId id="336" r:id="rId3"/>
    <p:sldId id="337" r:id="rId4"/>
    <p:sldId id="339" r:id="rId5"/>
    <p:sldId id="340" r:id="rId6"/>
    <p:sldId id="341" r:id="rId7"/>
    <p:sldId id="342" r:id="rId8"/>
    <p:sldId id="335" r:id="rId9"/>
    <p:sldId id="332" r:id="rId10"/>
    <p:sldId id="333" r:id="rId11"/>
    <p:sldId id="334" r:id="rId12"/>
    <p:sldId id="279" r:id="rId13"/>
  </p:sldIdLst>
  <p:sldSz cx="9144000" cy="6858000" type="screen4x3"/>
  <p:notesSz cx="6858000" cy="9236075"/>
  <p:custDataLst>
    <p:tags r:id="rId16"/>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5pPr>
    <a:lvl6pPr marL="22860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6pPr>
    <a:lvl7pPr marL="27432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7pPr>
    <a:lvl8pPr marL="32004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8pPr>
    <a:lvl9pPr marL="36576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Jul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A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1" autoAdjust="0"/>
    <p:restoredTop sz="94674" autoAdjust="0"/>
  </p:normalViewPr>
  <p:slideViewPr>
    <p:cSldViewPr snapToGrid="0" snapToObjects="1">
      <p:cViewPr varScale="1">
        <p:scale>
          <a:sx n="124" d="100"/>
          <a:sy n="124" d="100"/>
        </p:scale>
        <p:origin x="192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3192" y="84"/>
      </p:cViewPr>
      <p:guideLst>
        <p:guide orient="horz" pos="290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D0B72A-AC2F-1CC5-6E25-F5BBCA150073}"/>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6FAB9BBD-97DA-CDC3-DFBD-9DB21F7FB853}"/>
              </a:ext>
            </a:extLst>
          </p:cNvPr>
          <p:cNvSpPr>
            <a:spLocks noGrp="1"/>
          </p:cNvSpPr>
          <p:nvPr>
            <p:ph type="dt" sz="quarter"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03AEBB1F-0C56-EE40-ACF9-DB871E921619}" type="datetimeFigureOut">
              <a:rPr lang="en-US" altLang="en-US"/>
              <a:pPr>
                <a:defRPr/>
              </a:pPr>
              <a:t>4/17/24</a:t>
            </a:fld>
            <a:endParaRPr lang="en-US" altLang="en-US"/>
          </a:p>
        </p:txBody>
      </p:sp>
      <p:sp>
        <p:nvSpPr>
          <p:cNvPr id="4" name="Footer Placeholder 3">
            <a:extLst>
              <a:ext uri="{FF2B5EF4-FFF2-40B4-BE49-F238E27FC236}">
                <a16:creationId xmlns:a16="http://schemas.microsoft.com/office/drawing/2014/main" id="{2AFF2411-1692-5E5F-807C-2070BA008C63}"/>
              </a:ext>
            </a:extLst>
          </p:cNvPr>
          <p:cNvSpPr>
            <a:spLocks noGrp="1"/>
          </p:cNvSpPr>
          <p:nvPr>
            <p:ph type="ftr" sz="quarter" idx="2"/>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1D9FD04A-AF04-E431-D74A-E297759223B8}"/>
              </a:ext>
            </a:extLst>
          </p:cNvPr>
          <p:cNvSpPr>
            <a:spLocks noGrp="1"/>
          </p:cNvSpPr>
          <p:nvPr>
            <p:ph type="sldNum" sz="quarter" idx="3"/>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3B474A7B-CCDB-FB4E-80FB-B3D4EBAFEE3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AA2104-6FB4-CDC8-25F2-981F536D671B}"/>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168B157-8398-CC3E-BBC7-38E9E1D83FE5}"/>
              </a:ext>
            </a:extLst>
          </p:cNvPr>
          <p:cNvSpPr>
            <a:spLocks noGrp="1"/>
          </p:cNvSpPr>
          <p:nvPr>
            <p:ph type="dt"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515390F7-6783-C04F-9E4B-118F55890D3F}" type="datetimeFigureOut">
              <a:rPr lang="en-US" altLang="en-US"/>
              <a:pPr>
                <a:defRPr/>
              </a:pPr>
              <a:t>4/17/24</a:t>
            </a:fld>
            <a:endParaRPr lang="en-US" altLang="en-US"/>
          </a:p>
        </p:txBody>
      </p:sp>
      <p:sp>
        <p:nvSpPr>
          <p:cNvPr id="4" name="Slide Image Placeholder 3">
            <a:extLst>
              <a:ext uri="{FF2B5EF4-FFF2-40B4-BE49-F238E27FC236}">
                <a16:creationId xmlns:a16="http://schemas.microsoft.com/office/drawing/2014/main" id="{AD6743E8-BB00-E6C6-6EBF-1E50E68DD272}"/>
              </a:ext>
            </a:extLst>
          </p:cNvPr>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29" tIns="45715" rIns="91429" bIns="45715" rtlCol="0" anchor="ctr"/>
          <a:lstStyle/>
          <a:p>
            <a:pPr lvl="0"/>
            <a:endParaRPr lang="en-US" noProof="0"/>
          </a:p>
        </p:txBody>
      </p:sp>
      <p:sp>
        <p:nvSpPr>
          <p:cNvPr id="5" name="Notes Placeholder 4">
            <a:extLst>
              <a:ext uri="{FF2B5EF4-FFF2-40B4-BE49-F238E27FC236}">
                <a16:creationId xmlns:a16="http://schemas.microsoft.com/office/drawing/2014/main" id="{669A74A7-8EFA-7C99-E0AE-5211F434FD47}"/>
              </a:ext>
            </a:extLst>
          </p:cNvPr>
          <p:cNvSpPr>
            <a:spLocks noGrp="1"/>
          </p:cNvSpPr>
          <p:nvPr>
            <p:ph type="body" sz="quarter" idx="3"/>
          </p:nvPr>
        </p:nvSpPr>
        <p:spPr>
          <a:xfrm>
            <a:off x="685800" y="4387850"/>
            <a:ext cx="5486400" cy="4156075"/>
          </a:xfrm>
          <a:prstGeom prst="rect">
            <a:avLst/>
          </a:prstGeom>
        </p:spPr>
        <p:txBody>
          <a:bodyPr vert="horz" lIns="91429" tIns="45715" rIns="91429" bIns="45715"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0F7464E4-1518-927F-7AF8-F5D6C0798FAE}"/>
              </a:ext>
            </a:extLst>
          </p:cNvPr>
          <p:cNvSpPr>
            <a:spLocks noGrp="1"/>
          </p:cNvSpPr>
          <p:nvPr>
            <p:ph type="ftr" sz="quarter" idx="4"/>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050D5ED9-CABB-4469-8D5A-7362A983741B}"/>
              </a:ext>
            </a:extLst>
          </p:cNvPr>
          <p:cNvSpPr>
            <a:spLocks noGrp="1"/>
          </p:cNvSpPr>
          <p:nvPr>
            <p:ph type="sldNum" sz="quarter" idx="5"/>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6BDC4705-3A36-D048-9915-1D69EEE659A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BE5D7-85B1-6C93-217D-C9D2E699A731}"/>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EA2B10E0-457A-3359-E5E5-CA1C8D64E7C4}"/>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0063" y="3232150"/>
            <a:ext cx="3827462"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BB9DDBF-78C4-81C8-3289-51AFB5CBE877}"/>
              </a:ext>
            </a:extLst>
          </p:cNvPr>
          <p:cNvCxnSpPr/>
          <p:nvPr userDrawn="1"/>
        </p:nvCxnSpPr>
        <p:spPr>
          <a:xfrm>
            <a:off x="436563" y="6276975"/>
            <a:ext cx="82502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70EC81B3-304D-647A-49AB-19FBD3B96EC8}"/>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rod.prv\shared\NCR\CMO\CMB_NEW\0400-Comms Svcs\480 - Publishing and Production\!Flag Signatures\Canada Wordmark\Colour\Canada_Colour.png">
            <a:extLst>
              <a:ext uri="{FF2B5EF4-FFF2-40B4-BE49-F238E27FC236}">
                <a16:creationId xmlns:a16="http://schemas.microsoft.com/office/drawing/2014/main" id="{58984BBE-4321-53B3-CDAD-50DA1A0D0B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42DBA3BE-46B9-D073-E16E-164DBE3A04B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8150" y="249238"/>
            <a:ext cx="2303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1"/>
          </p:nvPr>
        </p:nvSpPr>
        <p:spPr>
          <a:xfrm>
            <a:off x="4694296" y="753534"/>
            <a:ext cx="3992504"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487969" y="753535"/>
            <a:ext cx="37924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487968" y="3336749"/>
            <a:ext cx="37924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a:extLst>
              <a:ext uri="{FF2B5EF4-FFF2-40B4-BE49-F238E27FC236}">
                <a16:creationId xmlns:a16="http://schemas.microsoft.com/office/drawing/2014/main" id="{1DD89124-80FB-188D-C8CB-C51133EE6732}"/>
              </a:ext>
            </a:extLst>
          </p:cNvPr>
          <p:cNvSpPr>
            <a:spLocks noGrp="1"/>
          </p:cNvSpPr>
          <p:nvPr>
            <p:ph type="sldNum" sz="quarter" idx="12"/>
          </p:nvPr>
        </p:nvSpPr>
        <p:spPr/>
        <p:txBody>
          <a:bodyPr/>
          <a:lstStyle>
            <a:lvl1pPr>
              <a:defRPr smtClean="0"/>
            </a:lvl1pPr>
          </a:lstStyle>
          <a:p>
            <a:pPr>
              <a:defRPr/>
            </a:pPr>
            <a:fld id="{0C4BA471-18D5-1B44-BDDE-527B154A785F}" type="slidenum">
              <a:rPr lang="en-US" altLang="en-US"/>
              <a:pPr>
                <a:defRPr/>
              </a:pPr>
              <a:t>‹#›</a:t>
            </a:fld>
            <a:endParaRPr lang="en-US" altLang="en-US"/>
          </a:p>
        </p:txBody>
      </p:sp>
    </p:spTree>
    <p:extLst>
      <p:ext uri="{BB962C8B-B14F-4D97-AF65-F5344CB8AC3E}">
        <p14:creationId xmlns:p14="http://schemas.microsoft.com/office/powerpoint/2010/main" val="52544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maple_leaf.jpg">
            <a:extLst>
              <a:ext uri="{FF2B5EF4-FFF2-40B4-BE49-F238E27FC236}">
                <a16:creationId xmlns:a16="http://schemas.microsoft.com/office/drawing/2014/main" id="{F6E4BB75-C344-8E01-AFA6-904F0EC517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6DBB03BF-6DBF-E600-54C8-2940D36B048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5" name="Slide Number Placeholder 5">
            <a:extLst>
              <a:ext uri="{FF2B5EF4-FFF2-40B4-BE49-F238E27FC236}">
                <a16:creationId xmlns:a16="http://schemas.microsoft.com/office/drawing/2014/main" id="{D59A8046-1FE5-9D71-DCC7-E3BD16BC39EB}"/>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99D60EF3-CF02-634A-9C94-910F8C7EC622}" type="slidenum">
              <a:rPr lang="en-US" altLang="en-US"/>
              <a:pPr>
                <a:defRPr/>
              </a:pPr>
              <a:t>‹#›</a:t>
            </a:fld>
            <a:endParaRPr lang="en-US" altLang="en-US"/>
          </a:p>
        </p:txBody>
      </p:sp>
    </p:spTree>
    <p:extLst>
      <p:ext uri="{BB962C8B-B14F-4D97-AF65-F5344CB8AC3E}">
        <p14:creationId xmlns:p14="http://schemas.microsoft.com/office/powerpoint/2010/main" val="339782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27A08A85-B0ED-1868-48BF-25CCDC1068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5B7A81BD-C203-CAAD-C29F-92FA49B3FF94}"/>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5">
            <a:extLst>
              <a:ext uri="{FF2B5EF4-FFF2-40B4-BE49-F238E27FC236}">
                <a16:creationId xmlns:a16="http://schemas.microsoft.com/office/drawing/2014/main" id="{D42919D6-54CE-03D4-783A-BE87A8263807}"/>
              </a:ext>
            </a:extLst>
          </p:cNvPr>
          <p:cNvSpPr>
            <a:spLocks noGrp="1"/>
          </p:cNvSpPr>
          <p:nvPr>
            <p:ph type="sldNum" sz="quarter" idx="10"/>
          </p:nvPr>
        </p:nvSpPr>
        <p:spPr/>
        <p:txBody>
          <a:bodyPr/>
          <a:lstStyle>
            <a:lvl1pPr>
              <a:defRPr smtClean="0"/>
            </a:lvl1pPr>
          </a:lstStyle>
          <a:p>
            <a:pPr>
              <a:defRPr/>
            </a:pPr>
            <a:fld id="{693E23DA-5A3A-C34A-A0F2-F843A377A806}" type="slidenum">
              <a:rPr lang="en-US" altLang="en-US"/>
              <a:pPr>
                <a:defRPr/>
              </a:pPr>
              <a:t>‹#›</a:t>
            </a:fld>
            <a:endParaRPr lang="en-US" altLang="en-US"/>
          </a:p>
        </p:txBody>
      </p:sp>
    </p:spTree>
    <p:extLst>
      <p:ext uri="{BB962C8B-B14F-4D97-AF65-F5344CB8AC3E}">
        <p14:creationId xmlns:p14="http://schemas.microsoft.com/office/powerpoint/2010/main" val="96571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8481AE11-4100-5703-9AD8-9385B9BF2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E094F8F5-F180-F454-931B-FC5081FD69A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lstStyle>
            <a:lvl1pPr algn="l">
              <a:defRPr sz="2000" b="0">
                <a:solidFill>
                  <a:srgbClr val="064163"/>
                </a:solidFill>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064163"/>
              </a:buClr>
              <a:defRPr sz="2600"/>
            </a:lvl1pPr>
            <a:lvl2pPr>
              <a:buClr>
                <a:srgbClr val="064163"/>
              </a:buClr>
              <a:defRPr sz="2400"/>
            </a:lvl2pPr>
            <a:lvl3pPr>
              <a:buClr>
                <a:srgbClr val="064163"/>
              </a:buClr>
              <a:defRPr sz="2200"/>
            </a:lvl3pPr>
            <a:lvl4pPr>
              <a:buClr>
                <a:srgbClr val="064163"/>
              </a:buClr>
              <a:defRPr sz="2000"/>
            </a:lvl4pPr>
            <a:lvl5pPr>
              <a:buClr>
                <a:srgbClr val="064163"/>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0075CC00-3A72-82F0-248C-BCD65DF278C1}"/>
              </a:ext>
            </a:extLst>
          </p:cNvPr>
          <p:cNvSpPr>
            <a:spLocks noGrp="1"/>
          </p:cNvSpPr>
          <p:nvPr>
            <p:ph type="sldNum" sz="quarter" idx="10"/>
          </p:nvPr>
        </p:nvSpPr>
        <p:spPr/>
        <p:txBody>
          <a:bodyPr/>
          <a:lstStyle>
            <a:lvl1pPr>
              <a:defRPr smtClean="0"/>
            </a:lvl1pPr>
          </a:lstStyle>
          <a:p>
            <a:pPr>
              <a:defRPr/>
            </a:pPr>
            <a:fld id="{B800245F-EF12-1C48-9BAF-446BE541E73B}" type="slidenum">
              <a:rPr lang="en-US" altLang="en-US"/>
              <a:pPr>
                <a:defRPr/>
              </a:pPr>
              <a:t>‹#›</a:t>
            </a:fld>
            <a:endParaRPr lang="en-US" altLang="en-US"/>
          </a:p>
        </p:txBody>
      </p:sp>
    </p:spTree>
    <p:extLst>
      <p:ext uri="{BB962C8B-B14F-4D97-AF65-F5344CB8AC3E}">
        <p14:creationId xmlns:p14="http://schemas.microsoft.com/office/powerpoint/2010/main" val="196813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741A1A-80A5-FB93-FA3A-F4A0AE6B7C1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92288" y="4800600"/>
            <a:ext cx="54864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3C7CB80-E32C-C070-CDF0-A5589F845599}"/>
              </a:ext>
            </a:extLst>
          </p:cNvPr>
          <p:cNvSpPr>
            <a:spLocks noGrp="1"/>
          </p:cNvSpPr>
          <p:nvPr>
            <p:ph type="sldNum" sz="quarter" idx="10"/>
          </p:nvPr>
        </p:nvSpPr>
        <p:spPr/>
        <p:txBody>
          <a:bodyPr/>
          <a:lstStyle>
            <a:lvl1pPr>
              <a:defRPr smtClean="0"/>
            </a:lvl1pPr>
          </a:lstStyle>
          <a:p>
            <a:pPr>
              <a:defRPr/>
            </a:pPr>
            <a:fld id="{E3DC5507-70BC-FF45-B9DB-CE6EA1C098CD}" type="slidenum">
              <a:rPr lang="en-US" altLang="en-US"/>
              <a:pPr>
                <a:defRPr/>
              </a:pPr>
              <a:t>‹#›</a:t>
            </a:fld>
            <a:endParaRPr lang="en-US" altLang="en-US"/>
          </a:p>
        </p:txBody>
      </p:sp>
    </p:spTree>
    <p:extLst>
      <p:ext uri="{BB962C8B-B14F-4D97-AF65-F5344CB8AC3E}">
        <p14:creationId xmlns:p14="http://schemas.microsoft.com/office/powerpoint/2010/main" val="13212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DEA4F98-47E6-6C62-AC0A-B82737E29B7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64163"/>
              </a:buClr>
              <a:defRPr/>
            </a:lvl1pPr>
            <a:lvl2pPr>
              <a:buClr>
                <a:srgbClr val="064163"/>
              </a:buClr>
              <a:defRPr/>
            </a:lvl2pPr>
            <a:lvl3pPr>
              <a:buClr>
                <a:srgbClr val="064163"/>
              </a:buClr>
              <a:defRPr/>
            </a:lvl3pPr>
            <a:lvl4pPr>
              <a:buClr>
                <a:srgbClr val="064163"/>
              </a:buClr>
              <a:defRPr/>
            </a:lvl4pPr>
            <a:lvl5pPr>
              <a:buClr>
                <a:srgbClr val="064163"/>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a:extLst>
              <a:ext uri="{FF2B5EF4-FFF2-40B4-BE49-F238E27FC236}">
                <a16:creationId xmlns:a16="http://schemas.microsoft.com/office/drawing/2014/main" id="{8EBE4ACB-14D6-F196-86C8-A370B003AAED}"/>
              </a:ext>
            </a:extLst>
          </p:cNvPr>
          <p:cNvSpPr>
            <a:spLocks noGrp="1"/>
          </p:cNvSpPr>
          <p:nvPr>
            <p:ph type="sldNum" sz="quarter" idx="10"/>
          </p:nvPr>
        </p:nvSpPr>
        <p:spPr/>
        <p:txBody>
          <a:bodyPr/>
          <a:lstStyle>
            <a:lvl1pPr>
              <a:defRPr smtClean="0"/>
            </a:lvl1pPr>
          </a:lstStyle>
          <a:p>
            <a:pPr>
              <a:defRPr/>
            </a:pPr>
            <a:fld id="{A205FF63-89AE-2843-B53A-ACB12AF14FAC}" type="slidenum">
              <a:rPr lang="en-US" altLang="en-US"/>
              <a:pPr>
                <a:defRPr/>
              </a:pPr>
              <a:t>‹#›</a:t>
            </a:fld>
            <a:endParaRPr lang="en-US" altLang="en-US"/>
          </a:p>
        </p:txBody>
      </p:sp>
    </p:spTree>
    <p:extLst>
      <p:ext uri="{BB962C8B-B14F-4D97-AF65-F5344CB8AC3E}">
        <p14:creationId xmlns:p14="http://schemas.microsoft.com/office/powerpoint/2010/main" val="186271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C6D6DAB-7186-5A47-EE79-CF5FB1F9420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US" dirty="0"/>
              <a:t>Click to edit Master title style</a:t>
            </a:r>
            <a:endParaRPr lang="en-CA" dirty="0"/>
          </a:p>
        </p:txBody>
      </p:sp>
      <p:sp>
        <p:nvSpPr>
          <p:cNvPr id="4" name="Slide Number Placeholder 2">
            <a:extLst>
              <a:ext uri="{FF2B5EF4-FFF2-40B4-BE49-F238E27FC236}">
                <a16:creationId xmlns:a16="http://schemas.microsoft.com/office/drawing/2014/main" id="{D783829F-463D-070E-9DBA-A1853C86651A}"/>
              </a:ext>
            </a:extLst>
          </p:cNvPr>
          <p:cNvSpPr>
            <a:spLocks noGrp="1"/>
          </p:cNvSpPr>
          <p:nvPr>
            <p:ph type="sldNum" sz="quarter" idx="10"/>
          </p:nvPr>
        </p:nvSpPr>
        <p:spPr/>
        <p:txBody>
          <a:bodyPr/>
          <a:lstStyle>
            <a:lvl1pPr>
              <a:defRPr smtClean="0"/>
            </a:lvl1pPr>
          </a:lstStyle>
          <a:p>
            <a:pPr>
              <a:defRPr/>
            </a:pPr>
            <a:fld id="{A9D10EDA-D956-8244-B2C9-8E9C09425918}" type="slidenum">
              <a:rPr lang="en-US" altLang="en-US"/>
              <a:pPr>
                <a:defRPr/>
              </a:pPr>
              <a:t>‹#›</a:t>
            </a:fld>
            <a:endParaRPr lang="en-US" altLang="en-US"/>
          </a:p>
        </p:txBody>
      </p:sp>
    </p:spTree>
    <p:extLst>
      <p:ext uri="{BB962C8B-B14F-4D97-AF65-F5344CB8AC3E}">
        <p14:creationId xmlns:p14="http://schemas.microsoft.com/office/powerpoint/2010/main" val="237149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A628401B-F6E8-6669-BF86-5E1BBE0636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84CF761A-1167-8F37-B402-E74186859C8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5C14989C-FDCA-EED6-33DA-34EC150E36A4}"/>
              </a:ext>
            </a:extLst>
          </p:cNvPr>
          <p:cNvSpPr>
            <a:spLocks noGrp="1"/>
          </p:cNvSpPr>
          <p:nvPr>
            <p:ph type="sldNum" sz="quarter" idx="10"/>
          </p:nvPr>
        </p:nvSpPr>
        <p:spPr/>
        <p:txBody>
          <a:bodyPr/>
          <a:lstStyle>
            <a:lvl1pPr>
              <a:defRPr smtClean="0"/>
            </a:lvl1pPr>
          </a:lstStyle>
          <a:p>
            <a:pPr>
              <a:defRPr/>
            </a:pPr>
            <a:fld id="{24BF1329-A755-124E-BC03-2B947CC3112E}" type="slidenum">
              <a:rPr lang="en-US" altLang="en-US"/>
              <a:pPr>
                <a:defRPr/>
              </a:pPr>
              <a:t>‹#›</a:t>
            </a:fld>
            <a:endParaRPr lang="en-US" altLang="en-US"/>
          </a:p>
        </p:txBody>
      </p:sp>
    </p:spTree>
    <p:extLst>
      <p:ext uri="{BB962C8B-B14F-4D97-AF65-F5344CB8AC3E}">
        <p14:creationId xmlns:p14="http://schemas.microsoft.com/office/powerpoint/2010/main" val="164084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E7901692-1999-E08B-8C34-03955E4828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453C3DA-81BF-9D8F-0E16-EF3594AA3102}"/>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Tree>
    <p:extLst>
      <p:ext uri="{BB962C8B-B14F-4D97-AF65-F5344CB8AC3E}">
        <p14:creationId xmlns:p14="http://schemas.microsoft.com/office/powerpoint/2010/main" val="26166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maple_leaf.jpg">
            <a:extLst>
              <a:ext uri="{FF2B5EF4-FFF2-40B4-BE49-F238E27FC236}">
                <a16:creationId xmlns:a16="http://schemas.microsoft.com/office/drawing/2014/main" id="{F9AC6045-5863-1ADA-DDA7-B7EE6C5634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75288" y="25955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C74D293A-0FF5-9DEC-DD80-EB1277DFFA7F}"/>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64163"/>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64163"/>
              </a:buClr>
              <a:buFont typeface="Arial"/>
              <a:buChar char="•"/>
              <a:defRPr sz="2600" b="0" i="0">
                <a:solidFill>
                  <a:srgbClr val="595959"/>
                </a:solidFill>
                <a:latin typeface="Century Gothic" pitchFamily="34" charset="0"/>
                <a:cs typeface="Century Gothic" pitchFamily="34" charset="0"/>
              </a:defRPr>
            </a:lvl1pPr>
            <a:lvl2pPr marL="742950" indent="-285750">
              <a:buClr>
                <a:srgbClr val="064163"/>
              </a:buClr>
              <a:buFont typeface="Arial"/>
              <a:buChar char="•"/>
              <a:defRPr sz="2400" b="0" i="0">
                <a:solidFill>
                  <a:srgbClr val="595959"/>
                </a:solidFill>
                <a:latin typeface="Century Gothic" pitchFamily="34" charset="0"/>
                <a:cs typeface="Century Gothic" pitchFamily="34" charset="0"/>
              </a:defRPr>
            </a:lvl2pPr>
            <a:lvl3pPr marL="1143000" indent="-228600">
              <a:buClr>
                <a:srgbClr val="064163"/>
              </a:buClr>
              <a:buFont typeface="Arial"/>
              <a:buChar char="•"/>
              <a:defRPr sz="2200" b="0" i="0">
                <a:solidFill>
                  <a:srgbClr val="595959"/>
                </a:solidFill>
                <a:latin typeface="Century Gothic" pitchFamily="34" charset="0"/>
                <a:cs typeface="Century Gothic" pitchFamily="34" charset="0"/>
              </a:defRPr>
            </a:lvl3pPr>
            <a:lvl4pPr marL="1600200" indent="-228600">
              <a:buClr>
                <a:srgbClr val="064163"/>
              </a:buClr>
              <a:buFont typeface="Arial"/>
              <a:buChar char="•"/>
              <a:defRPr sz="2000" b="0" i="0">
                <a:solidFill>
                  <a:srgbClr val="595959"/>
                </a:solidFill>
                <a:latin typeface="Century Gothic" pitchFamily="34" charset="0"/>
                <a:cs typeface="Century Gothic" pitchFamily="34" charset="0"/>
              </a:defRPr>
            </a:lvl4pPr>
            <a:lvl5pPr marL="2057400" indent="-228600">
              <a:buClr>
                <a:srgbClr val="064163"/>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a:extLst>
              <a:ext uri="{FF2B5EF4-FFF2-40B4-BE49-F238E27FC236}">
                <a16:creationId xmlns:a16="http://schemas.microsoft.com/office/drawing/2014/main" id="{C0D58A0D-61B4-81C0-77BF-BF8A485E5536}"/>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A05B6A66-FABC-4947-B2C7-F343BD60CEBC}" type="slidenum">
              <a:rPr lang="en-US" altLang="en-US"/>
              <a:pPr>
                <a:defRPr/>
              </a:pPr>
              <a:t>‹#›</a:t>
            </a:fld>
            <a:endParaRPr lang="en-US" altLang="en-US"/>
          </a:p>
        </p:txBody>
      </p:sp>
    </p:spTree>
    <p:extLst>
      <p:ext uri="{BB962C8B-B14F-4D97-AF65-F5344CB8AC3E}">
        <p14:creationId xmlns:p14="http://schemas.microsoft.com/office/powerpoint/2010/main" val="37954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1F45-9596-1BBA-5430-E034B078DFE2}"/>
              </a:ext>
            </a:extLst>
          </p:cNvPr>
          <p:cNvSpPr/>
          <p:nvPr userDrawn="1"/>
        </p:nvSpPr>
        <p:spPr>
          <a:xfrm>
            <a:off x="-7938" y="0"/>
            <a:ext cx="91440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9FEA3AFD-6B5E-EFFA-95E7-EA2601CCE42D}"/>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738" y="4424363"/>
            <a:ext cx="73072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D420C05-D4B3-0C39-5EE6-FB2CEF3D715F}"/>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rod.prv\shared\NCR\CMO\CMB_NEW\0400-Comms Svcs\480 - Publishing and Production\!Flag Signatures\Canada Wordmark\Colour\Canada_Colour.png">
            <a:extLst>
              <a:ext uri="{FF2B5EF4-FFF2-40B4-BE49-F238E27FC236}">
                <a16:creationId xmlns:a16="http://schemas.microsoft.com/office/drawing/2014/main" id="{CF4C2EA4-F986-77AC-59E2-D8FEB0DE10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68866" y="4524375"/>
            <a:ext cx="7112001"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8" name="Slide Number Placeholder 5">
            <a:extLst>
              <a:ext uri="{FF2B5EF4-FFF2-40B4-BE49-F238E27FC236}">
                <a16:creationId xmlns:a16="http://schemas.microsoft.com/office/drawing/2014/main" id="{D0704945-74EB-8FDD-8859-BA31412FE879}"/>
              </a:ext>
            </a:extLst>
          </p:cNvPr>
          <p:cNvSpPr>
            <a:spLocks noGrp="1"/>
          </p:cNvSpPr>
          <p:nvPr>
            <p:ph type="sldNum" sz="quarter" idx="10"/>
          </p:nvPr>
        </p:nvSpPr>
        <p:spPr/>
        <p:txBody>
          <a:bodyPr/>
          <a:lstStyle>
            <a:lvl1pPr>
              <a:defRPr smtClean="0"/>
            </a:lvl1pPr>
          </a:lstStyle>
          <a:p>
            <a:pPr>
              <a:defRPr/>
            </a:pPr>
            <a:fld id="{6330B17E-BB5D-224B-A67F-A2530CE5B2AE}" type="slidenum">
              <a:rPr lang="en-US" altLang="en-US"/>
              <a:pPr>
                <a:defRPr/>
              </a:pPr>
              <a:t>‹#›</a:t>
            </a:fld>
            <a:endParaRPr lang="en-US" altLang="en-US"/>
          </a:p>
        </p:txBody>
      </p:sp>
    </p:spTree>
    <p:extLst>
      <p:ext uri="{BB962C8B-B14F-4D97-AF65-F5344CB8AC3E}">
        <p14:creationId xmlns:p14="http://schemas.microsoft.com/office/powerpoint/2010/main" val="168120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D0DC789C-0C20-A73B-0EA6-33AE76C25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3773FB5-3BF0-2A2F-7D1F-F1BA92D669B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0" cap="all">
                <a:solidFill>
                  <a:srgbClr val="064163"/>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15347AE-2BE0-7206-7D75-36047D6C8E40}"/>
              </a:ext>
            </a:extLst>
          </p:cNvPr>
          <p:cNvSpPr>
            <a:spLocks noGrp="1"/>
          </p:cNvSpPr>
          <p:nvPr>
            <p:ph type="sldNum" sz="quarter" idx="10"/>
          </p:nvPr>
        </p:nvSpPr>
        <p:spPr/>
        <p:txBody>
          <a:bodyPr/>
          <a:lstStyle>
            <a:lvl1pPr>
              <a:defRPr smtClean="0"/>
            </a:lvl1pPr>
          </a:lstStyle>
          <a:p>
            <a:pPr>
              <a:defRPr/>
            </a:pPr>
            <a:fld id="{C1467FAB-D382-7F4B-A3AF-85DF7837D0E8}" type="slidenum">
              <a:rPr lang="en-US" altLang="en-US"/>
              <a:pPr>
                <a:defRPr/>
              </a:pPr>
              <a:t>‹#›</a:t>
            </a:fld>
            <a:endParaRPr lang="en-US" altLang="en-US"/>
          </a:p>
        </p:txBody>
      </p:sp>
    </p:spTree>
    <p:extLst>
      <p:ext uri="{BB962C8B-B14F-4D97-AF65-F5344CB8AC3E}">
        <p14:creationId xmlns:p14="http://schemas.microsoft.com/office/powerpoint/2010/main" val="13979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34A7E145-0AE4-2D38-DBEB-10F7900044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76FEB0F-38E7-A828-441E-C0ABF7DED150}"/>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a:extLst>
              <a:ext uri="{FF2B5EF4-FFF2-40B4-BE49-F238E27FC236}">
                <a16:creationId xmlns:a16="http://schemas.microsoft.com/office/drawing/2014/main" id="{EAA59375-6961-9591-D99D-B04C52DC439F}"/>
              </a:ext>
            </a:extLst>
          </p:cNvPr>
          <p:cNvSpPr>
            <a:spLocks noGrp="1"/>
          </p:cNvSpPr>
          <p:nvPr>
            <p:ph type="sldNum" sz="quarter" idx="10"/>
          </p:nvPr>
        </p:nvSpPr>
        <p:spPr/>
        <p:txBody>
          <a:bodyPr/>
          <a:lstStyle>
            <a:lvl1pPr algn="r">
              <a:defRPr smtClean="0"/>
            </a:lvl1pPr>
          </a:lstStyle>
          <a:p>
            <a:pPr>
              <a:defRPr/>
            </a:pPr>
            <a:fld id="{C7BEE111-36E4-8B41-963C-678704CFB80B}" type="slidenum">
              <a:rPr lang="en-US" altLang="en-US"/>
              <a:pPr>
                <a:defRPr/>
              </a:pPr>
              <a:t>‹#›</a:t>
            </a:fld>
            <a:endParaRPr lang="en-US" altLang="en-US"/>
          </a:p>
        </p:txBody>
      </p:sp>
    </p:spTree>
    <p:extLst>
      <p:ext uri="{BB962C8B-B14F-4D97-AF65-F5344CB8AC3E}">
        <p14:creationId xmlns:p14="http://schemas.microsoft.com/office/powerpoint/2010/main" val="298780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3C03FF09-D512-D396-BA94-9409292FF6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56AFB46-19D3-FC68-9C28-A5DFF770E462}"/>
              </a:ext>
            </a:extLst>
          </p:cNvPr>
          <p:cNvSpPr/>
          <p:nvPr userDrawn="1"/>
        </p:nvSpPr>
        <p:spPr>
          <a:xfrm>
            <a:off x="4922838" y="2805113"/>
            <a:ext cx="4221162"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
        <p:nvSpPr>
          <p:cNvPr id="6" name="Rectangle 5">
            <a:extLst>
              <a:ext uri="{FF2B5EF4-FFF2-40B4-BE49-F238E27FC236}">
                <a16:creationId xmlns:a16="http://schemas.microsoft.com/office/drawing/2014/main" id="{12D39B58-FDF1-6296-DC82-7081FB031A43}"/>
              </a:ext>
            </a:extLst>
          </p:cNvPr>
          <p:cNvSpPr/>
          <p:nvPr userDrawn="1"/>
        </p:nvSpPr>
        <p:spPr>
          <a:xfrm>
            <a:off x="9029700" y="2805113"/>
            <a:ext cx="114300" cy="3119437"/>
          </a:xfrm>
          <a:prstGeom prst="rect">
            <a:avLst/>
          </a:prstGeom>
          <a:solidFill>
            <a:srgbClr val="06416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cxnSp>
        <p:nvCxnSpPr>
          <p:cNvPr id="7" name="Straight Connector 6">
            <a:extLst>
              <a:ext uri="{FF2B5EF4-FFF2-40B4-BE49-F238E27FC236}">
                <a16:creationId xmlns:a16="http://schemas.microsoft.com/office/drawing/2014/main" id="{EE454B13-01D3-BCDC-D393-3C318255016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77693" y="3057770"/>
            <a:ext cx="3651494"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200F0600-F8E2-5A0A-2579-2C7E89836EF7}"/>
              </a:ext>
            </a:extLst>
          </p:cNvPr>
          <p:cNvSpPr>
            <a:spLocks noGrp="1"/>
          </p:cNvSpPr>
          <p:nvPr>
            <p:ph type="sldNum" sz="quarter" idx="13"/>
          </p:nvPr>
        </p:nvSpPr>
        <p:spPr/>
        <p:txBody>
          <a:bodyPr/>
          <a:lstStyle>
            <a:lvl1pPr>
              <a:defRPr smtClean="0"/>
            </a:lvl1pPr>
          </a:lstStyle>
          <a:p>
            <a:pPr>
              <a:defRPr/>
            </a:pPr>
            <a:fld id="{5FE9E7E5-2195-BF4A-985C-CC6468E2E4D3}" type="slidenum">
              <a:rPr lang="en-US" altLang="en-US"/>
              <a:pPr>
                <a:defRPr/>
              </a:pPr>
              <a:t>‹#›</a:t>
            </a:fld>
            <a:endParaRPr lang="en-US" altLang="en-US"/>
          </a:p>
        </p:txBody>
      </p:sp>
    </p:spTree>
    <p:extLst>
      <p:ext uri="{BB962C8B-B14F-4D97-AF65-F5344CB8AC3E}">
        <p14:creationId xmlns:p14="http://schemas.microsoft.com/office/powerpoint/2010/main" val="34039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5F4327-611C-DA29-ADA8-74F73F21A37B}"/>
              </a:ext>
            </a:extLst>
          </p:cNvPr>
          <p:cNvSpPr/>
          <p:nvPr userDrawn="1"/>
        </p:nvSpPr>
        <p:spPr>
          <a:xfrm>
            <a:off x="4922838" y="1600200"/>
            <a:ext cx="3798887" cy="4525963"/>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5" name="Straight Connector 4">
            <a:extLst>
              <a:ext uri="{FF2B5EF4-FFF2-40B4-BE49-F238E27FC236}">
                <a16:creationId xmlns:a16="http://schemas.microsoft.com/office/drawing/2014/main" id="{BD8E83AB-DF5C-0336-CC2C-EB6A2235AAE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6" name="Picture 7">
            <a:extLst>
              <a:ext uri="{FF2B5EF4-FFF2-40B4-BE49-F238E27FC236}">
                <a16:creationId xmlns:a16="http://schemas.microsoft.com/office/drawing/2014/main" id="{DAA5C214-79FE-9F6A-0956-F4E4D7B4F6A1}"/>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6063" y="5865813"/>
            <a:ext cx="38274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67923" y="1944078"/>
            <a:ext cx="3553802"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393DBFCF-D3A4-6026-12AA-6F9454B0FB24}"/>
              </a:ext>
            </a:extLst>
          </p:cNvPr>
          <p:cNvSpPr>
            <a:spLocks noGrp="1"/>
          </p:cNvSpPr>
          <p:nvPr>
            <p:ph type="sldNum" sz="quarter" idx="13"/>
          </p:nvPr>
        </p:nvSpPr>
        <p:spPr/>
        <p:txBody>
          <a:bodyPr/>
          <a:lstStyle>
            <a:lvl1pPr>
              <a:defRPr smtClean="0"/>
            </a:lvl1pPr>
          </a:lstStyle>
          <a:p>
            <a:pPr>
              <a:defRPr/>
            </a:pPr>
            <a:fld id="{516FA5E8-AAE2-424C-8075-8B1770FD28F5}" type="slidenum">
              <a:rPr lang="en-US" altLang="en-US"/>
              <a:pPr>
                <a:defRPr/>
              </a:pPr>
              <a:t>‹#›</a:t>
            </a:fld>
            <a:endParaRPr lang="en-US" altLang="en-US"/>
          </a:p>
        </p:txBody>
      </p:sp>
    </p:spTree>
    <p:extLst>
      <p:ext uri="{BB962C8B-B14F-4D97-AF65-F5344CB8AC3E}">
        <p14:creationId xmlns:p14="http://schemas.microsoft.com/office/powerpoint/2010/main" val="9661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7C5DC2DD-4E31-6362-14C0-AADD896770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13D2EC5-A92F-90A4-7E00-94064462383A}"/>
              </a:ext>
            </a:extLst>
          </p:cNvPr>
          <p:cNvSpPr/>
          <p:nvPr userDrawn="1"/>
        </p:nvSpPr>
        <p:spPr>
          <a:xfrm>
            <a:off x="457200" y="3995738"/>
            <a:ext cx="8264525"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6" name="Straight Connector 5">
            <a:extLst>
              <a:ext uri="{FF2B5EF4-FFF2-40B4-BE49-F238E27FC236}">
                <a16:creationId xmlns:a16="http://schemas.microsoft.com/office/drawing/2014/main" id="{E7483918-4ABA-2264-2C4F-58F3877E7F5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1C74DCCD-7DCB-7925-6CE0-BEF19C61B9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8063" y="5649913"/>
            <a:ext cx="815498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1"/>
            <a:ext cx="8229600" cy="2157607"/>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05692" y="4140741"/>
            <a:ext cx="8116033"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652932D3-FA0A-3A29-D3A5-0652ACFE4C1B}"/>
              </a:ext>
            </a:extLst>
          </p:cNvPr>
          <p:cNvSpPr>
            <a:spLocks noGrp="1"/>
          </p:cNvSpPr>
          <p:nvPr>
            <p:ph type="sldNum" sz="quarter" idx="13"/>
          </p:nvPr>
        </p:nvSpPr>
        <p:spPr/>
        <p:txBody>
          <a:bodyPr/>
          <a:lstStyle>
            <a:lvl1pPr>
              <a:defRPr smtClean="0"/>
            </a:lvl1pPr>
          </a:lstStyle>
          <a:p>
            <a:pPr>
              <a:defRPr/>
            </a:pPr>
            <a:fld id="{06987D90-3BF0-5646-BE93-D4F4F28EADD7}" type="slidenum">
              <a:rPr lang="en-US" altLang="en-US"/>
              <a:pPr>
                <a:defRPr/>
              </a:pPr>
              <a:t>‹#›</a:t>
            </a:fld>
            <a:endParaRPr lang="en-US" altLang="en-US"/>
          </a:p>
        </p:txBody>
      </p:sp>
    </p:spTree>
    <p:extLst>
      <p:ext uri="{BB962C8B-B14F-4D97-AF65-F5344CB8AC3E}">
        <p14:creationId xmlns:p14="http://schemas.microsoft.com/office/powerpoint/2010/main" val="337076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1665ED5C-05E1-0359-0395-B9DA04EE3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6B44BEC-E288-0587-84E6-A75B28A25FA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207CAA1A-3619-F629-4803-D0D669B3B12F}"/>
              </a:ext>
            </a:extLst>
          </p:cNvPr>
          <p:cNvSpPr>
            <a:spLocks noGrp="1"/>
          </p:cNvSpPr>
          <p:nvPr>
            <p:ph type="sldNum" sz="quarter" idx="10"/>
          </p:nvPr>
        </p:nvSpPr>
        <p:spPr/>
        <p:txBody>
          <a:bodyPr/>
          <a:lstStyle>
            <a:lvl1pPr>
              <a:defRPr smtClean="0"/>
            </a:lvl1pPr>
          </a:lstStyle>
          <a:p>
            <a:pPr>
              <a:defRPr/>
            </a:pPr>
            <a:fld id="{115A4EF5-F621-F54C-B3E4-7CE7314B72E2}" type="slidenum">
              <a:rPr lang="en-US" altLang="en-US"/>
              <a:pPr>
                <a:defRPr/>
              </a:pPr>
              <a:t>‹#›</a:t>
            </a:fld>
            <a:endParaRPr lang="en-US" altLang="en-US"/>
          </a:p>
        </p:txBody>
      </p:sp>
    </p:spTree>
    <p:extLst>
      <p:ext uri="{BB962C8B-B14F-4D97-AF65-F5344CB8AC3E}">
        <p14:creationId xmlns:p14="http://schemas.microsoft.com/office/powerpoint/2010/main" val="40009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maple_leaf.jpg">
            <a:extLst>
              <a:ext uri="{FF2B5EF4-FFF2-40B4-BE49-F238E27FC236}">
                <a16:creationId xmlns:a16="http://schemas.microsoft.com/office/drawing/2014/main" id="{CC4E4892-C5B5-066F-8856-A6327688E692}"/>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F5DE97A-38DB-BF45-97B1-A2A32BC3ADD1}"/>
              </a:ext>
            </a:extLst>
          </p:cNvPr>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a:t>Click to edit Master title style</a:t>
            </a:r>
            <a:endParaRPr lang="en-US" altLang="en-US"/>
          </a:p>
        </p:txBody>
      </p:sp>
      <p:sp>
        <p:nvSpPr>
          <p:cNvPr id="1028" name="Text Placeholder 2">
            <a:extLst>
              <a:ext uri="{FF2B5EF4-FFF2-40B4-BE49-F238E27FC236}">
                <a16:creationId xmlns:a16="http://schemas.microsoft.com/office/drawing/2014/main" id="{3784E578-3CB1-5BCF-31DA-FDC2168BE5DB}"/>
              </a:ext>
            </a:extLst>
          </p:cNvPr>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6" name="Slide Number Placeholder 5">
            <a:extLst>
              <a:ext uri="{FF2B5EF4-FFF2-40B4-BE49-F238E27FC236}">
                <a16:creationId xmlns:a16="http://schemas.microsoft.com/office/drawing/2014/main" id="{45A30DBF-F22D-8A6D-AB47-861B9A8EC7A2}"/>
              </a:ext>
            </a:extLst>
          </p:cNvPr>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7F7F7F"/>
                </a:solidFill>
                <a:latin typeface="Century Gothic" panose="020B0502020202020204" pitchFamily="34" charset="0"/>
              </a:defRPr>
            </a:lvl1pPr>
          </a:lstStyle>
          <a:p>
            <a:pPr>
              <a:defRPr/>
            </a:pPr>
            <a:fld id="{48296B2A-0AB5-E648-ADB4-626B88F639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 id="2147484958" r:id="rId12"/>
    <p:sldLayoutId id="2147484959" r:id="rId13"/>
    <p:sldLayoutId id="2147484960" r:id="rId14"/>
    <p:sldLayoutId id="2147484961" r:id="rId15"/>
    <p:sldLayoutId id="2147484962" r:id="rId16"/>
    <p:sldLayoutId id="2147484963" r:id="rId17"/>
  </p:sldLayoutIdLst>
  <p:hf hdr="0"/>
  <p:txStyles>
    <p:titleStyle>
      <a:lvl1pPr algn="l" defTabSz="457200" rtl="0" eaLnBrk="0" fontAlgn="base" hangingPunct="0">
        <a:spcBef>
          <a:spcPct val="0"/>
        </a:spcBef>
        <a:spcAft>
          <a:spcPct val="0"/>
        </a:spcAft>
        <a:defRPr lang="en-US" sz="3600" kern="1200" dirty="0">
          <a:solidFill>
            <a:srgbClr val="064163"/>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C08A50C1-4818-4933-8E5E-FFA4F1ECB040}"/>
              </a:ext>
            </a:extLst>
          </p:cNvPr>
          <p:cNvSpPr>
            <a:spLocks noGrp="1"/>
          </p:cNvSpPr>
          <p:nvPr>
            <p:ph type="ctrTitle"/>
          </p:nvPr>
        </p:nvSpPr>
        <p:spPr>
          <a:xfrm>
            <a:off x="668338" y="1941513"/>
            <a:ext cx="7112000" cy="2376487"/>
          </a:xfrm>
        </p:spPr>
        <p:txBody>
          <a:bodyPr/>
          <a:lstStyle/>
          <a:p>
            <a:r>
              <a:rPr altLang="en-US">
                <a:ea typeface="ヒラギノ角ゴ Pro W3"/>
              </a:rPr>
              <a:t>ODSP UX Hackathon</a:t>
            </a:r>
          </a:p>
        </p:txBody>
      </p:sp>
      <p:sp>
        <p:nvSpPr>
          <p:cNvPr id="44034" name="Subtitle 2">
            <a:extLst>
              <a:ext uri="{FF2B5EF4-FFF2-40B4-BE49-F238E27FC236}">
                <a16:creationId xmlns:a16="http://schemas.microsoft.com/office/drawing/2014/main" id="{EC29C61C-03AA-8440-243C-53714004EB6D}"/>
              </a:ext>
            </a:extLst>
          </p:cNvPr>
          <p:cNvSpPr>
            <a:spLocks noGrp="1"/>
          </p:cNvSpPr>
          <p:nvPr>
            <p:ph type="subTitle" idx="1"/>
          </p:nvPr>
        </p:nvSpPr>
        <p:spPr>
          <a:xfrm>
            <a:off x="668338" y="4524375"/>
            <a:ext cx="7112000" cy="1752600"/>
          </a:xfrm>
        </p:spPr>
        <p:txBody>
          <a:bodyPr/>
          <a:lstStyle/>
          <a:p>
            <a:endParaRPr lang="en-US" altLang="en-US">
              <a:ea typeface="ヒラギノ角ゴ Pro W3"/>
            </a:endParaRPr>
          </a:p>
        </p:txBody>
      </p:sp>
      <p:sp>
        <p:nvSpPr>
          <p:cNvPr id="44035" name="Slide Number Placeholder 3">
            <a:extLst>
              <a:ext uri="{FF2B5EF4-FFF2-40B4-BE49-F238E27FC236}">
                <a16:creationId xmlns:a16="http://schemas.microsoft.com/office/drawing/2014/main" id="{6DFB832E-774F-3CB6-6235-3A354888449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D3933EB-C6FD-9846-8CD9-B6C591C1F81C}" type="slidenum">
              <a:rPr lang="en-US" altLang="en-US">
                <a:solidFill>
                  <a:srgbClr val="7F7F7F"/>
                </a:solidFill>
                <a:latin typeface="Century Gothic" panose="020B0502020202020204" pitchFamily="34" charset="0"/>
              </a:rPr>
              <a:pPr/>
              <a:t>1</a:t>
            </a:fld>
            <a:endParaRPr lang="en-US" altLang="en-US">
              <a:solidFill>
                <a:srgbClr val="7F7F7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DAE482D7-18B8-117E-64F3-A933DD50F98B}"/>
              </a:ext>
            </a:extLst>
          </p:cNvPr>
          <p:cNvSpPr>
            <a:spLocks noGrp="1"/>
          </p:cNvSpPr>
          <p:nvPr>
            <p:ph type="title"/>
          </p:nvPr>
        </p:nvSpPr>
        <p:spPr>
          <a:xfrm>
            <a:off x="457200" y="215900"/>
            <a:ext cx="8229600" cy="544513"/>
          </a:xfrm>
        </p:spPr>
        <p:txBody>
          <a:bodyPr>
            <a:normAutofit fontScale="90000"/>
          </a:bodyPr>
          <a:lstStyle/>
          <a:p>
            <a:pPr>
              <a:defRPr/>
            </a:pPr>
            <a:r>
              <a:rPr lang="en-CA" altLang="en-US" sz="3000">
                <a:ea typeface="ヒラギノ角ゴ Pro W3"/>
              </a:rPr>
              <a:t>Vote 5 – Planned Capital</a:t>
            </a:r>
          </a:p>
        </p:txBody>
      </p:sp>
      <p:sp>
        <p:nvSpPr>
          <p:cNvPr id="23554" name="Content Placeholder 2">
            <a:extLst>
              <a:ext uri="{FF2B5EF4-FFF2-40B4-BE49-F238E27FC236}">
                <a16:creationId xmlns:a16="http://schemas.microsoft.com/office/drawing/2014/main" id="{CF1FC254-8D6E-B43B-26E8-3820A328CED2}"/>
              </a:ext>
            </a:extLst>
          </p:cNvPr>
          <p:cNvSpPr>
            <a:spLocks noGrp="1"/>
          </p:cNvSpPr>
          <p:nvPr>
            <p:ph idx="1"/>
          </p:nvPr>
        </p:nvSpPr>
        <p:spPr>
          <a:xfrm>
            <a:off x="250825" y="4086225"/>
            <a:ext cx="8716963" cy="2286000"/>
          </a:xfrm>
        </p:spPr>
        <p:txBody>
          <a:bodyPr/>
          <a:lstStyle/>
          <a:p>
            <a:pPr>
              <a:spcAft>
                <a:spcPts val="600"/>
              </a:spcAft>
              <a:buFont typeface="Wingdings" pitchFamily="2" charset="2"/>
              <a:buChar char="ü"/>
            </a:pPr>
            <a:r>
              <a:rPr lang="en-US" altLang="en-US" sz="1200" b="1">
                <a:ea typeface="ヒラギノ角ゴ Pro W3"/>
              </a:rPr>
              <a:t>Total capital authorities of $776.8M </a:t>
            </a:r>
            <a:r>
              <a:rPr lang="en-US" altLang="en-US" sz="1200">
                <a:ea typeface="ヒラギノ角ゴ Pro W3"/>
              </a:rPr>
              <a:t>are anticipated for 2020-21.   </a:t>
            </a:r>
          </a:p>
          <a:p>
            <a:pPr>
              <a:spcAft>
                <a:spcPts val="600"/>
              </a:spcAft>
              <a:buFont typeface="Wingdings" pitchFamily="2" charset="2"/>
              <a:buChar char="ü"/>
            </a:pPr>
            <a:r>
              <a:rPr lang="en-US" altLang="en-US" sz="1200">
                <a:ea typeface="ヒラギノ角ゴ Pro W3"/>
              </a:rPr>
              <a:t>Over 84 per cent of DFO’s capital budget is for investments in the </a:t>
            </a:r>
            <a:r>
              <a:rPr lang="en-US" altLang="en-US" sz="1200" b="1">
                <a:ea typeface="ヒラギノ角ゴ Pro W3"/>
              </a:rPr>
              <a:t>Coast Guard fleet</a:t>
            </a:r>
            <a:r>
              <a:rPr lang="en-US" altLang="en-US" sz="1200">
                <a:ea typeface="ヒラギノ角ゴ Pro W3"/>
              </a:rPr>
              <a:t>, </a:t>
            </a:r>
            <a:r>
              <a:rPr lang="en-US" altLang="en-US" sz="1200" b="1">
                <a:ea typeface="ヒラギノ角ゴ Pro W3"/>
              </a:rPr>
              <a:t>small craft harbours </a:t>
            </a:r>
            <a:r>
              <a:rPr lang="en-US" altLang="en-US" sz="1200">
                <a:ea typeface="ヒラギノ角ゴ Pro W3"/>
              </a:rPr>
              <a:t>and </a:t>
            </a:r>
            <a:r>
              <a:rPr lang="en-US" altLang="en-US" sz="1200" b="1">
                <a:ea typeface="ヒラギノ角ゴ Pro W3"/>
              </a:rPr>
              <a:t>real property </a:t>
            </a:r>
            <a:r>
              <a:rPr lang="en-US" altLang="en-US" sz="1200">
                <a:ea typeface="ヒラギノ角ゴ Pro W3"/>
              </a:rPr>
              <a:t>portfolio. </a:t>
            </a:r>
          </a:p>
          <a:p>
            <a:pPr>
              <a:spcAft>
                <a:spcPts val="600"/>
              </a:spcAft>
              <a:buFont typeface="Wingdings" pitchFamily="2" charset="2"/>
              <a:buChar char="ü"/>
            </a:pPr>
            <a:r>
              <a:rPr lang="en-US" altLang="en-US" sz="1200">
                <a:ea typeface="ヒラギノ角ゴ Pro W3"/>
              </a:rPr>
              <a:t>DFO received a </a:t>
            </a:r>
            <a:r>
              <a:rPr lang="en-US" altLang="en-US" sz="1200" b="1">
                <a:ea typeface="ヒラギノ角ゴ Pro W3"/>
              </a:rPr>
              <a:t>significant influx in funding </a:t>
            </a:r>
            <a:r>
              <a:rPr lang="en-US" altLang="en-US" sz="1200">
                <a:ea typeface="ヒラギノ角ゴ Pro W3"/>
              </a:rPr>
              <a:t>to invest in key assets over the last three years (e.g., small craft harbours, Coast Guard fleet renewal, Comprehensive Review). </a:t>
            </a:r>
          </a:p>
          <a:p>
            <a:pPr>
              <a:spcAft>
                <a:spcPts val="600"/>
              </a:spcAft>
              <a:buFont typeface="Wingdings" pitchFamily="2" charset="2"/>
              <a:buChar char="ü"/>
            </a:pPr>
            <a:r>
              <a:rPr lang="en-US" altLang="en-US" sz="1200">
                <a:ea typeface="ヒラギノ角ゴ Pro W3"/>
              </a:rPr>
              <a:t>Coast Guard fleet renewal continues to be a high priority. Since 2005, approximately </a:t>
            </a:r>
            <a:r>
              <a:rPr lang="en-US" altLang="en-US" sz="1200" b="1">
                <a:ea typeface="ヒラギノ角ゴ Pro W3"/>
              </a:rPr>
              <a:t>$24.0B in fleet investments </a:t>
            </a:r>
            <a:r>
              <a:rPr lang="en-US" altLang="en-US" sz="1200">
                <a:ea typeface="ヒラギノ角ゴ Pro W3"/>
              </a:rPr>
              <a:t>have been committed in the fiscal framework.</a:t>
            </a:r>
          </a:p>
          <a:p>
            <a:pPr>
              <a:spcAft>
                <a:spcPts val="600"/>
              </a:spcAft>
              <a:buFont typeface="Wingdings" pitchFamily="2" charset="2"/>
              <a:buChar char="ü"/>
            </a:pPr>
            <a:r>
              <a:rPr lang="en-US" altLang="en-US" sz="1200">
                <a:ea typeface="ヒラギノ角ゴ Pro W3"/>
              </a:rPr>
              <a:t>Under Comprehensive Review, the department has undertaken work in several areas, including </a:t>
            </a:r>
            <a:r>
              <a:rPr lang="en-US" altLang="en-US" sz="1200" b="1">
                <a:ea typeface="ヒラギノ角ゴ Pro W3"/>
              </a:rPr>
              <a:t>critical maintenance to real property assets </a:t>
            </a:r>
            <a:r>
              <a:rPr lang="en-US" altLang="en-US" sz="1200">
                <a:ea typeface="ヒラギノ角ゴ Pro W3"/>
              </a:rPr>
              <a:t>and </a:t>
            </a:r>
            <a:r>
              <a:rPr lang="en-US" altLang="en-US" sz="1200" b="1">
                <a:ea typeface="ヒラギノ角ゴ Pro W3"/>
              </a:rPr>
              <a:t>upgrades to information technology networks</a:t>
            </a:r>
            <a:r>
              <a:rPr lang="en-US" altLang="en-US" sz="1200">
                <a:ea typeface="ヒラギノ角ゴ Pro W3"/>
              </a:rPr>
              <a:t>.</a:t>
            </a:r>
          </a:p>
          <a:p>
            <a:pPr>
              <a:buFont typeface="Arial" panose="020B0604020202020204" pitchFamily="34" charset="0"/>
              <a:buChar char="•"/>
            </a:pPr>
            <a:endParaRPr altLang="en-US" sz="1000">
              <a:ea typeface="ヒラギノ角ゴ Pro W3"/>
            </a:endParaRPr>
          </a:p>
        </p:txBody>
      </p:sp>
      <p:sp>
        <p:nvSpPr>
          <p:cNvPr id="23555" name="Slide Number Placeholder 3">
            <a:extLst>
              <a:ext uri="{FF2B5EF4-FFF2-40B4-BE49-F238E27FC236}">
                <a16:creationId xmlns:a16="http://schemas.microsoft.com/office/drawing/2014/main" id="{80ADE37B-B478-41B6-7BDA-2AC0E357BB03}"/>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64163"/>
              </a:buClr>
              <a:buFont typeface="Arial" panose="020B0604020202020204" pitchFamily="34" charset="0"/>
              <a:buChar char="•"/>
              <a:defRPr sz="2600">
                <a:solidFill>
                  <a:srgbClr val="595959"/>
                </a:solidFill>
                <a:latin typeface="Century Gothic" panose="020B0502020202020204" pitchFamily="34" charset="0"/>
                <a:ea typeface="ヒラギノ角ゴ Pro W3"/>
                <a:cs typeface="Century Gothic" panose="020B0502020202020204" pitchFamily="34" charset="0"/>
              </a:defRPr>
            </a:lvl1pPr>
            <a:lvl2pPr marL="742950" indent="-285750">
              <a:spcBef>
                <a:spcPct val="20000"/>
              </a:spcBef>
              <a:buClr>
                <a:srgbClr val="064163"/>
              </a:buClr>
              <a:buFont typeface="Arial" panose="020B0604020202020204" pitchFamily="34" charset="0"/>
              <a:buChar char="•"/>
              <a:defRPr sz="2400">
                <a:solidFill>
                  <a:srgbClr val="595959"/>
                </a:solidFill>
                <a:latin typeface="Century Gothic" panose="020B0502020202020204" pitchFamily="34" charset="0"/>
                <a:ea typeface="ヒラギノ角ゴ Pro W3"/>
                <a:cs typeface="Century Gothic" panose="020B0502020202020204" pitchFamily="34" charset="0"/>
              </a:defRPr>
            </a:lvl2pPr>
            <a:lvl3pPr marL="1143000" indent="-228600">
              <a:spcBef>
                <a:spcPct val="20000"/>
              </a:spcBef>
              <a:buClr>
                <a:srgbClr val="064163"/>
              </a:buClr>
              <a:buFont typeface="Arial" panose="020B0604020202020204" pitchFamily="34" charset="0"/>
              <a:buChar char="•"/>
              <a:defRPr sz="2200">
                <a:solidFill>
                  <a:srgbClr val="595959"/>
                </a:solidFill>
                <a:latin typeface="Century Gothic" panose="020B0502020202020204" pitchFamily="34" charset="0"/>
                <a:ea typeface="ヒラギノ角ゴ Pro W3"/>
                <a:cs typeface="Century Gothic" panose="020B0502020202020204" pitchFamily="34" charset="0"/>
              </a:defRPr>
            </a:lvl3pPr>
            <a:lvl4pPr marL="1600200" indent="-228600">
              <a:spcBef>
                <a:spcPct val="20000"/>
              </a:spcBef>
              <a:buClr>
                <a:srgbClr val="064163"/>
              </a:buClr>
              <a:buFont typeface="Arial" panose="020B0604020202020204" pitchFamily="34" charset="0"/>
              <a:buChar char="•"/>
              <a:defRPr sz="2000">
                <a:solidFill>
                  <a:srgbClr val="595959"/>
                </a:solidFill>
                <a:latin typeface="Century Gothic" panose="020B0502020202020204" pitchFamily="34" charset="0"/>
                <a:ea typeface="ヒラギノ角ゴ Pro W3"/>
                <a:cs typeface="Century Gothic" panose="020B0502020202020204" pitchFamily="34" charset="0"/>
              </a:defRPr>
            </a:lvl4pPr>
            <a:lvl5pPr marL="2057400" indent="-228600">
              <a:spcBef>
                <a:spcPct val="20000"/>
              </a:spcBef>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5pPr>
            <a:lvl6pPr marL="25146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6pPr>
            <a:lvl7pPr marL="29718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7pPr>
            <a:lvl8pPr marL="34290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8pPr>
            <a:lvl9pPr marL="38862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9pPr>
          </a:lstStyle>
          <a:p>
            <a:pPr>
              <a:spcBef>
                <a:spcPct val="0"/>
              </a:spcBef>
              <a:buClrTx/>
              <a:buFontTx/>
              <a:buNone/>
            </a:pPr>
            <a:fld id="{4827850B-B650-4743-AD31-610FC0855BCD}" type="slidenum">
              <a:rPr lang="en-US" altLang="en-US" sz="1200">
                <a:solidFill>
                  <a:srgbClr val="7F7F7F"/>
                </a:solidFill>
                <a:cs typeface="ヒラギノ角ゴ Pro W3"/>
              </a:rPr>
              <a:pPr>
                <a:spcBef>
                  <a:spcPct val="0"/>
                </a:spcBef>
                <a:buClrTx/>
                <a:buFontTx/>
                <a:buNone/>
              </a:pPr>
              <a:t>10</a:t>
            </a:fld>
            <a:endParaRPr lang="en-US" altLang="en-US" sz="1200">
              <a:solidFill>
                <a:srgbClr val="7F7F7F"/>
              </a:solidFill>
              <a:cs typeface="ヒラギノ角ゴ Pro W3"/>
            </a:endParaRPr>
          </a:p>
        </p:txBody>
      </p:sp>
      <p:sp>
        <p:nvSpPr>
          <p:cNvPr id="23556" name="Content Placeholder 2">
            <a:extLst>
              <a:ext uri="{FF2B5EF4-FFF2-40B4-BE49-F238E27FC236}">
                <a16:creationId xmlns:a16="http://schemas.microsoft.com/office/drawing/2014/main" id="{C05FFFA7-B5BA-7B7A-B706-83E559B07EA1}"/>
              </a:ext>
            </a:extLst>
          </p:cNvPr>
          <p:cNvSpPr txBox="1">
            <a:spLocks/>
          </p:cNvSpPr>
          <p:nvPr/>
        </p:nvSpPr>
        <p:spPr bwMode="auto">
          <a:xfrm>
            <a:off x="185738" y="3527425"/>
            <a:ext cx="86947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7800" indent="-177800">
              <a:spcBef>
                <a:spcPct val="20000"/>
              </a:spcBef>
              <a:buClr>
                <a:srgbClr val="064163"/>
              </a:buClr>
              <a:buFont typeface="Arial" panose="020B0604020202020204" pitchFamily="34" charset="0"/>
              <a:buChar char="•"/>
              <a:defRPr sz="2600">
                <a:solidFill>
                  <a:srgbClr val="595959"/>
                </a:solidFill>
                <a:latin typeface="Century Gothic" panose="020B0502020202020204" pitchFamily="34" charset="0"/>
                <a:ea typeface="ヒラギノ角ゴ Pro W3"/>
                <a:cs typeface="Century Gothic" panose="020B0502020202020204" pitchFamily="34" charset="0"/>
              </a:defRPr>
            </a:lvl1pPr>
            <a:lvl2pPr marL="742950" indent="-285750">
              <a:spcBef>
                <a:spcPct val="20000"/>
              </a:spcBef>
              <a:buClr>
                <a:srgbClr val="064163"/>
              </a:buClr>
              <a:buFont typeface="Arial" panose="020B0604020202020204" pitchFamily="34" charset="0"/>
              <a:buChar char="•"/>
              <a:defRPr sz="2400">
                <a:solidFill>
                  <a:srgbClr val="595959"/>
                </a:solidFill>
                <a:latin typeface="Century Gothic" panose="020B0502020202020204" pitchFamily="34" charset="0"/>
                <a:ea typeface="ヒラギノ角ゴ Pro W3"/>
                <a:cs typeface="Century Gothic" panose="020B0502020202020204" pitchFamily="34" charset="0"/>
              </a:defRPr>
            </a:lvl2pPr>
            <a:lvl3pPr marL="1143000" indent="-228600">
              <a:spcBef>
                <a:spcPct val="20000"/>
              </a:spcBef>
              <a:buClr>
                <a:srgbClr val="064163"/>
              </a:buClr>
              <a:buFont typeface="Arial" panose="020B0604020202020204" pitchFamily="34" charset="0"/>
              <a:buChar char="•"/>
              <a:defRPr sz="2200">
                <a:solidFill>
                  <a:srgbClr val="595959"/>
                </a:solidFill>
                <a:latin typeface="Century Gothic" panose="020B0502020202020204" pitchFamily="34" charset="0"/>
                <a:ea typeface="ヒラギノ角ゴ Pro W3"/>
                <a:cs typeface="Century Gothic" panose="020B0502020202020204" pitchFamily="34" charset="0"/>
              </a:defRPr>
            </a:lvl3pPr>
            <a:lvl4pPr marL="1600200" indent="-228600">
              <a:spcBef>
                <a:spcPct val="20000"/>
              </a:spcBef>
              <a:buClr>
                <a:srgbClr val="064163"/>
              </a:buClr>
              <a:buFont typeface="Arial" panose="020B0604020202020204" pitchFamily="34" charset="0"/>
              <a:buChar char="•"/>
              <a:defRPr sz="2000">
                <a:solidFill>
                  <a:srgbClr val="595959"/>
                </a:solidFill>
                <a:latin typeface="Century Gothic" panose="020B0502020202020204" pitchFamily="34" charset="0"/>
                <a:ea typeface="ヒラギノ角ゴ Pro W3"/>
                <a:cs typeface="Century Gothic" panose="020B0502020202020204" pitchFamily="34" charset="0"/>
              </a:defRPr>
            </a:lvl4pPr>
            <a:lvl5pPr marL="2057400" indent="-228600">
              <a:spcBef>
                <a:spcPct val="20000"/>
              </a:spcBef>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5pPr>
            <a:lvl6pPr marL="25146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6pPr>
            <a:lvl7pPr marL="29718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7pPr>
            <a:lvl8pPr marL="34290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8pPr>
            <a:lvl9pPr marL="38862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9pPr>
          </a:lstStyle>
          <a:p>
            <a:r>
              <a:rPr lang="en-CA" altLang="en-US" sz="800" i="1" u="sng"/>
              <a:t>A-Base</a:t>
            </a:r>
            <a:r>
              <a:rPr lang="en-CA" altLang="en-US" sz="800" i="1"/>
              <a:t> authorities refer to the department’s permanent/ongoing funding, while </a:t>
            </a:r>
            <a:r>
              <a:rPr lang="en-CA" altLang="en-US" sz="800" i="1" u="sng"/>
              <a:t>B-Base</a:t>
            </a:r>
            <a:r>
              <a:rPr lang="en-CA" altLang="en-US" sz="800" i="1"/>
              <a:t> authorities reflect temporary funding sources</a:t>
            </a:r>
            <a:r>
              <a:rPr lang="en-CA" altLang="en-US" sz="900" i="1"/>
              <a:t>.</a:t>
            </a:r>
          </a:p>
          <a:p>
            <a:r>
              <a:rPr lang="en-CA" altLang="en-US" sz="800" i="1"/>
              <a:t>Does not reflect renewal of some sunsetters</a:t>
            </a:r>
          </a:p>
          <a:p>
            <a:endParaRPr lang="en-CA" altLang="en-US" sz="800" i="1"/>
          </a:p>
        </p:txBody>
      </p:sp>
      <p:pic>
        <p:nvPicPr>
          <p:cNvPr id="23557" name="Picture 1">
            <a:extLst>
              <a:ext uri="{FF2B5EF4-FFF2-40B4-BE49-F238E27FC236}">
                <a16:creationId xmlns:a16="http://schemas.microsoft.com/office/drawing/2014/main" id="{7B730E62-A6D0-8264-7A7E-0B304AE047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838" y="952500"/>
            <a:ext cx="4513262"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2">
            <a:extLst>
              <a:ext uri="{FF2B5EF4-FFF2-40B4-BE49-F238E27FC236}">
                <a16:creationId xmlns:a16="http://schemas.microsoft.com/office/drawing/2014/main" id="{B3796F3E-9730-35A6-1D22-ED95F0BC01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5675" y="952500"/>
            <a:ext cx="423386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EB650970-90EC-AD42-3269-F31C159FE327}"/>
              </a:ext>
            </a:extLst>
          </p:cNvPr>
          <p:cNvSpPr>
            <a:spLocks noGrp="1"/>
          </p:cNvSpPr>
          <p:nvPr>
            <p:ph type="title"/>
          </p:nvPr>
        </p:nvSpPr>
        <p:spPr>
          <a:xfrm>
            <a:off x="457200" y="179388"/>
            <a:ext cx="8415338" cy="627062"/>
          </a:xfrm>
        </p:spPr>
        <p:txBody>
          <a:bodyPr/>
          <a:lstStyle/>
          <a:p>
            <a:r>
              <a:rPr lang="en-CA" altLang="en-US" sz="3000">
                <a:ea typeface="ヒラギノ角ゴ Pro W3"/>
              </a:rPr>
              <a:t>Vote 10 – Planned Grants and Contributions</a:t>
            </a:r>
          </a:p>
        </p:txBody>
      </p:sp>
      <p:sp>
        <p:nvSpPr>
          <p:cNvPr id="24578" name="Content Placeholder 2">
            <a:extLst>
              <a:ext uri="{FF2B5EF4-FFF2-40B4-BE49-F238E27FC236}">
                <a16:creationId xmlns:a16="http://schemas.microsoft.com/office/drawing/2014/main" id="{4084EBEE-C6A3-21E4-7366-34EA11F82F0F}"/>
              </a:ext>
            </a:extLst>
          </p:cNvPr>
          <p:cNvSpPr>
            <a:spLocks noGrp="1"/>
          </p:cNvSpPr>
          <p:nvPr>
            <p:ph idx="1"/>
          </p:nvPr>
        </p:nvSpPr>
        <p:spPr>
          <a:xfrm>
            <a:off x="315913" y="4191000"/>
            <a:ext cx="8585200" cy="2011363"/>
          </a:xfrm>
        </p:spPr>
        <p:txBody>
          <a:bodyPr/>
          <a:lstStyle/>
          <a:p>
            <a:pPr>
              <a:spcAft>
                <a:spcPts val="600"/>
              </a:spcAft>
              <a:buFont typeface="Wingdings" pitchFamily="2" charset="2"/>
              <a:buChar char="ü"/>
            </a:pPr>
            <a:r>
              <a:rPr lang="en-US" altLang="en-US" sz="1100">
                <a:solidFill>
                  <a:schemeClr val="tx1"/>
                </a:solidFill>
                <a:ea typeface="ヒラギノ角ゴ Pro W3"/>
              </a:rPr>
              <a:t>Total Grants and Contributions anticipated authorities for the 2020-21 are </a:t>
            </a:r>
            <a:r>
              <a:rPr lang="en-US" altLang="en-US" sz="1100" b="1">
                <a:solidFill>
                  <a:schemeClr val="tx1"/>
                </a:solidFill>
                <a:ea typeface="ヒラギノ角ゴ Pro W3"/>
              </a:rPr>
              <a:t>$714.2M</a:t>
            </a:r>
          </a:p>
          <a:p>
            <a:pPr>
              <a:spcAft>
                <a:spcPts val="600"/>
              </a:spcAft>
              <a:buFont typeface="Wingdings" pitchFamily="2" charset="2"/>
              <a:buChar char="ü"/>
            </a:pPr>
            <a:r>
              <a:rPr lang="en-US" altLang="en-US" sz="1100">
                <a:solidFill>
                  <a:schemeClr val="tx1"/>
                </a:solidFill>
                <a:ea typeface="ヒラギノ角ゴ Pro W3"/>
              </a:rPr>
              <a:t>Authorities have steadily increased over the last three years, with </a:t>
            </a:r>
            <a:r>
              <a:rPr lang="en-US" altLang="en-US" sz="1100" b="1">
                <a:solidFill>
                  <a:schemeClr val="tx1"/>
                </a:solidFill>
                <a:ea typeface="ヒラギノ角ゴ Pro W3"/>
              </a:rPr>
              <a:t>permanent/ongoing funding essentially tripling</a:t>
            </a:r>
            <a:r>
              <a:rPr lang="en-US" altLang="en-US" sz="1100">
                <a:solidFill>
                  <a:schemeClr val="tx1"/>
                </a:solidFill>
                <a:ea typeface="ヒラギノ角ゴ Pro W3"/>
              </a:rPr>
              <a:t> over that time.  </a:t>
            </a:r>
          </a:p>
          <a:p>
            <a:pPr>
              <a:spcAft>
                <a:spcPts val="600"/>
              </a:spcAft>
              <a:buFont typeface="Wingdings" pitchFamily="2" charset="2"/>
              <a:buChar char="ü"/>
            </a:pPr>
            <a:r>
              <a:rPr lang="en-US" altLang="en-US" sz="1100" b="1">
                <a:solidFill>
                  <a:schemeClr val="tx1"/>
                </a:solidFill>
                <a:ea typeface="ヒラギノ角ゴ Pro W3"/>
              </a:rPr>
              <a:t>Temporary funding sources </a:t>
            </a:r>
            <a:r>
              <a:rPr lang="en-US" altLang="en-US" sz="1100">
                <a:solidFill>
                  <a:schemeClr val="tx1"/>
                </a:solidFill>
                <a:ea typeface="ヒラギノ角ゴ Pro W3"/>
              </a:rPr>
              <a:t>make up a large portion of the new funding.  Notable programs funded in this way include, Reconciliation Mandate funding; Trans-Mountain Pipeline; and, the three Fisheries Funds across the country. </a:t>
            </a:r>
          </a:p>
          <a:p>
            <a:pPr>
              <a:spcAft>
                <a:spcPts val="600"/>
              </a:spcAft>
              <a:buFont typeface="Wingdings" pitchFamily="2" charset="2"/>
              <a:buChar char="ü"/>
            </a:pPr>
            <a:r>
              <a:rPr lang="en-US" altLang="en-US" sz="1100">
                <a:solidFill>
                  <a:schemeClr val="tx1"/>
                </a:solidFill>
                <a:ea typeface="ヒラギノ角ゴ Pro W3"/>
              </a:rPr>
              <a:t>Grants represent approximately 1 per cent of the total Vote 10 authorities. </a:t>
            </a:r>
          </a:p>
          <a:p>
            <a:pPr>
              <a:spcAft>
                <a:spcPts val="600"/>
              </a:spcAft>
              <a:buFont typeface="Wingdings" pitchFamily="2" charset="2"/>
              <a:buChar char="ü"/>
            </a:pPr>
            <a:r>
              <a:rPr lang="en-US" altLang="en-US" sz="1100">
                <a:solidFill>
                  <a:schemeClr val="tx1"/>
                </a:solidFill>
                <a:ea typeface="ヒラギノ角ゴ Pro W3"/>
              </a:rPr>
              <a:t>The Department has over </a:t>
            </a:r>
            <a:r>
              <a:rPr lang="en-US" altLang="en-US" sz="1100" b="1">
                <a:solidFill>
                  <a:schemeClr val="tx1"/>
                </a:solidFill>
                <a:ea typeface="ヒラギノ角ゴ Pro W3"/>
              </a:rPr>
              <a:t>30 contribution programs </a:t>
            </a:r>
            <a:r>
              <a:rPr lang="en-US" altLang="en-US" sz="1100">
                <a:solidFill>
                  <a:schemeClr val="tx1"/>
                </a:solidFill>
                <a:ea typeface="ヒラギノ角ゴ Pro W3"/>
              </a:rPr>
              <a:t>– with the largest recipients consisting of Indigenous organizations, associations focused on conservation, research organizations, and port authorities.</a:t>
            </a:r>
          </a:p>
        </p:txBody>
      </p:sp>
      <p:sp>
        <p:nvSpPr>
          <p:cNvPr id="24579" name="Slide Number Placeholder 3">
            <a:extLst>
              <a:ext uri="{FF2B5EF4-FFF2-40B4-BE49-F238E27FC236}">
                <a16:creationId xmlns:a16="http://schemas.microsoft.com/office/drawing/2014/main" id="{0E8EAE63-B252-EDE4-32E1-16CF1BB5725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64163"/>
              </a:buClr>
              <a:buFont typeface="Arial" panose="020B0604020202020204" pitchFamily="34" charset="0"/>
              <a:buChar char="•"/>
              <a:defRPr sz="2600">
                <a:solidFill>
                  <a:srgbClr val="595959"/>
                </a:solidFill>
                <a:latin typeface="Century Gothic" panose="020B0502020202020204" pitchFamily="34" charset="0"/>
                <a:ea typeface="ヒラギノ角ゴ Pro W3"/>
                <a:cs typeface="Century Gothic" panose="020B0502020202020204" pitchFamily="34" charset="0"/>
              </a:defRPr>
            </a:lvl1pPr>
            <a:lvl2pPr marL="742950" indent="-285750">
              <a:spcBef>
                <a:spcPct val="20000"/>
              </a:spcBef>
              <a:buClr>
                <a:srgbClr val="064163"/>
              </a:buClr>
              <a:buFont typeface="Arial" panose="020B0604020202020204" pitchFamily="34" charset="0"/>
              <a:buChar char="•"/>
              <a:defRPr sz="2400">
                <a:solidFill>
                  <a:srgbClr val="595959"/>
                </a:solidFill>
                <a:latin typeface="Century Gothic" panose="020B0502020202020204" pitchFamily="34" charset="0"/>
                <a:ea typeface="ヒラギノ角ゴ Pro W3"/>
                <a:cs typeface="Century Gothic" panose="020B0502020202020204" pitchFamily="34" charset="0"/>
              </a:defRPr>
            </a:lvl2pPr>
            <a:lvl3pPr marL="1143000" indent="-228600">
              <a:spcBef>
                <a:spcPct val="20000"/>
              </a:spcBef>
              <a:buClr>
                <a:srgbClr val="064163"/>
              </a:buClr>
              <a:buFont typeface="Arial" panose="020B0604020202020204" pitchFamily="34" charset="0"/>
              <a:buChar char="•"/>
              <a:defRPr sz="2200">
                <a:solidFill>
                  <a:srgbClr val="595959"/>
                </a:solidFill>
                <a:latin typeface="Century Gothic" panose="020B0502020202020204" pitchFamily="34" charset="0"/>
                <a:ea typeface="ヒラギノ角ゴ Pro W3"/>
                <a:cs typeface="Century Gothic" panose="020B0502020202020204" pitchFamily="34" charset="0"/>
              </a:defRPr>
            </a:lvl3pPr>
            <a:lvl4pPr marL="1600200" indent="-228600">
              <a:spcBef>
                <a:spcPct val="20000"/>
              </a:spcBef>
              <a:buClr>
                <a:srgbClr val="064163"/>
              </a:buClr>
              <a:buFont typeface="Arial" panose="020B0604020202020204" pitchFamily="34" charset="0"/>
              <a:buChar char="•"/>
              <a:defRPr sz="2000">
                <a:solidFill>
                  <a:srgbClr val="595959"/>
                </a:solidFill>
                <a:latin typeface="Century Gothic" panose="020B0502020202020204" pitchFamily="34" charset="0"/>
                <a:ea typeface="ヒラギノ角ゴ Pro W3"/>
                <a:cs typeface="Century Gothic" panose="020B0502020202020204" pitchFamily="34" charset="0"/>
              </a:defRPr>
            </a:lvl4pPr>
            <a:lvl5pPr marL="2057400" indent="-228600">
              <a:spcBef>
                <a:spcPct val="20000"/>
              </a:spcBef>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5pPr>
            <a:lvl6pPr marL="25146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6pPr>
            <a:lvl7pPr marL="29718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7pPr>
            <a:lvl8pPr marL="34290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8pPr>
            <a:lvl9pPr marL="38862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9pPr>
          </a:lstStyle>
          <a:p>
            <a:pPr>
              <a:spcBef>
                <a:spcPct val="0"/>
              </a:spcBef>
              <a:buClrTx/>
              <a:buFontTx/>
              <a:buNone/>
            </a:pPr>
            <a:fld id="{6486A4F0-C956-1C4E-A848-B4E7371E8DDD}" type="slidenum">
              <a:rPr lang="en-US" altLang="en-US" sz="1200">
                <a:solidFill>
                  <a:srgbClr val="7F7F7F"/>
                </a:solidFill>
                <a:cs typeface="ヒラギノ角ゴ Pro W3"/>
              </a:rPr>
              <a:pPr>
                <a:spcBef>
                  <a:spcPct val="0"/>
                </a:spcBef>
                <a:buClrTx/>
                <a:buFontTx/>
                <a:buNone/>
              </a:pPr>
              <a:t>11</a:t>
            </a:fld>
            <a:endParaRPr lang="en-US" altLang="en-US" sz="1200">
              <a:solidFill>
                <a:srgbClr val="7F7F7F"/>
              </a:solidFill>
              <a:cs typeface="ヒラギノ角ゴ Pro W3"/>
            </a:endParaRPr>
          </a:p>
        </p:txBody>
      </p:sp>
      <p:sp>
        <p:nvSpPr>
          <p:cNvPr id="24580" name="Content Placeholder 2">
            <a:extLst>
              <a:ext uri="{FF2B5EF4-FFF2-40B4-BE49-F238E27FC236}">
                <a16:creationId xmlns:a16="http://schemas.microsoft.com/office/drawing/2014/main" id="{1285C541-504D-6564-F5D4-39005BB4277D}"/>
              </a:ext>
            </a:extLst>
          </p:cNvPr>
          <p:cNvSpPr txBox="1">
            <a:spLocks/>
          </p:cNvSpPr>
          <p:nvPr/>
        </p:nvSpPr>
        <p:spPr bwMode="auto">
          <a:xfrm>
            <a:off x="185738" y="3652838"/>
            <a:ext cx="86947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7800" indent="-177800">
              <a:spcBef>
                <a:spcPct val="20000"/>
              </a:spcBef>
              <a:buClr>
                <a:srgbClr val="064163"/>
              </a:buClr>
              <a:buFont typeface="Arial" panose="020B0604020202020204" pitchFamily="34" charset="0"/>
              <a:buChar char="•"/>
              <a:defRPr sz="2600">
                <a:solidFill>
                  <a:srgbClr val="595959"/>
                </a:solidFill>
                <a:latin typeface="Century Gothic" panose="020B0502020202020204" pitchFamily="34" charset="0"/>
                <a:ea typeface="ヒラギノ角ゴ Pro W3"/>
                <a:cs typeface="Century Gothic" panose="020B0502020202020204" pitchFamily="34" charset="0"/>
              </a:defRPr>
            </a:lvl1pPr>
            <a:lvl2pPr marL="742950" indent="-285750">
              <a:spcBef>
                <a:spcPct val="20000"/>
              </a:spcBef>
              <a:buClr>
                <a:srgbClr val="064163"/>
              </a:buClr>
              <a:buFont typeface="Arial" panose="020B0604020202020204" pitchFamily="34" charset="0"/>
              <a:buChar char="•"/>
              <a:defRPr sz="2400">
                <a:solidFill>
                  <a:srgbClr val="595959"/>
                </a:solidFill>
                <a:latin typeface="Century Gothic" panose="020B0502020202020204" pitchFamily="34" charset="0"/>
                <a:ea typeface="ヒラギノ角ゴ Pro W3"/>
                <a:cs typeface="Century Gothic" panose="020B0502020202020204" pitchFamily="34" charset="0"/>
              </a:defRPr>
            </a:lvl2pPr>
            <a:lvl3pPr marL="1143000" indent="-228600">
              <a:spcBef>
                <a:spcPct val="20000"/>
              </a:spcBef>
              <a:buClr>
                <a:srgbClr val="064163"/>
              </a:buClr>
              <a:buFont typeface="Arial" panose="020B0604020202020204" pitchFamily="34" charset="0"/>
              <a:buChar char="•"/>
              <a:defRPr sz="2200">
                <a:solidFill>
                  <a:srgbClr val="595959"/>
                </a:solidFill>
                <a:latin typeface="Century Gothic" panose="020B0502020202020204" pitchFamily="34" charset="0"/>
                <a:ea typeface="ヒラギノ角ゴ Pro W3"/>
                <a:cs typeface="Century Gothic" panose="020B0502020202020204" pitchFamily="34" charset="0"/>
              </a:defRPr>
            </a:lvl3pPr>
            <a:lvl4pPr marL="1600200" indent="-228600">
              <a:spcBef>
                <a:spcPct val="20000"/>
              </a:spcBef>
              <a:buClr>
                <a:srgbClr val="064163"/>
              </a:buClr>
              <a:buFont typeface="Arial" panose="020B0604020202020204" pitchFamily="34" charset="0"/>
              <a:buChar char="•"/>
              <a:defRPr sz="2000">
                <a:solidFill>
                  <a:srgbClr val="595959"/>
                </a:solidFill>
                <a:latin typeface="Century Gothic" panose="020B0502020202020204" pitchFamily="34" charset="0"/>
                <a:ea typeface="ヒラギノ角ゴ Pro W3"/>
                <a:cs typeface="Century Gothic" panose="020B0502020202020204" pitchFamily="34" charset="0"/>
              </a:defRPr>
            </a:lvl4pPr>
            <a:lvl5pPr marL="2057400" indent="-228600">
              <a:spcBef>
                <a:spcPct val="20000"/>
              </a:spcBef>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5pPr>
            <a:lvl6pPr marL="25146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6pPr>
            <a:lvl7pPr marL="29718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7pPr>
            <a:lvl8pPr marL="34290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8pPr>
            <a:lvl9pPr marL="38862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9pPr>
          </a:lstStyle>
          <a:p>
            <a:r>
              <a:rPr lang="en-CA" altLang="en-US" sz="800" i="1" u="sng"/>
              <a:t>A-Base</a:t>
            </a:r>
            <a:r>
              <a:rPr lang="en-CA" altLang="en-US" sz="800" i="1"/>
              <a:t> authorities refer to the department’s permanent/ongoing funding, while </a:t>
            </a:r>
            <a:r>
              <a:rPr lang="en-CA" altLang="en-US" sz="800" i="1" u="sng"/>
              <a:t>B-Base</a:t>
            </a:r>
            <a:r>
              <a:rPr lang="en-CA" altLang="en-US" sz="800" i="1"/>
              <a:t> authorities reflect temporary funding sources.</a:t>
            </a:r>
          </a:p>
          <a:p>
            <a:r>
              <a:rPr lang="en-CA" altLang="en-US" sz="800" i="1"/>
              <a:t>Does not reflect renewal of some sunsetters</a:t>
            </a:r>
          </a:p>
          <a:p>
            <a:endParaRPr lang="en-CA" altLang="en-US" sz="800" i="1"/>
          </a:p>
        </p:txBody>
      </p:sp>
      <p:pic>
        <p:nvPicPr>
          <p:cNvPr id="24581" name="Picture 1">
            <a:extLst>
              <a:ext uri="{FF2B5EF4-FFF2-40B4-BE49-F238E27FC236}">
                <a16:creationId xmlns:a16="http://schemas.microsoft.com/office/drawing/2014/main" id="{B9EA2678-1107-0013-9DCE-24966E652B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163" y="977900"/>
            <a:ext cx="4324350"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2">
            <a:extLst>
              <a:ext uri="{FF2B5EF4-FFF2-40B4-BE49-F238E27FC236}">
                <a16:creationId xmlns:a16="http://schemas.microsoft.com/office/drawing/2014/main" id="{E8E3FF9C-DB4B-C62B-2970-CF61EEAF47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977900"/>
            <a:ext cx="410527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9392B409-615D-C76E-8CE0-CF0D82E5E01A}"/>
              </a:ext>
            </a:extLst>
          </p:cNvPr>
          <p:cNvSpPr>
            <a:spLocks noGrp="1"/>
          </p:cNvSpPr>
          <p:nvPr>
            <p:ph type="ctrTitle"/>
          </p:nvPr>
        </p:nvSpPr>
        <p:spPr>
          <a:xfrm>
            <a:off x="434975" y="754063"/>
            <a:ext cx="7821613" cy="2376487"/>
          </a:xfrm>
        </p:spPr>
        <p:txBody>
          <a:bodyPr/>
          <a:lstStyle/>
          <a:p>
            <a:pPr eaLnBrk="1" hangingPunct="1"/>
            <a:r>
              <a:rPr lang="en-CA" altLang="en-US" sz="3600">
                <a:ea typeface="ヒラギノ角ゴ Pro W3"/>
              </a:rPr>
              <a:t>DFO – Financial Outlook</a:t>
            </a:r>
          </a:p>
        </p:txBody>
      </p:sp>
      <p:sp>
        <p:nvSpPr>
          <p:cNvPr id="25602" name="Subtitle 1">
            <a:extLst>
              <a:ext uri="{FF2B5EF4-FFF2-40B4-BE49-F238E27FC236}">
                <a16:creationId xmlns:a16="http://schemas.microsoft.com/office/drawing/2014/main" id="{8473AA80-4F52-40F4-E8BB-0E79BC32EF59}"/>
              </a:ext>
            </a:extLst>
          </p:cNvPr>
          <p:cNvSpPr>
            <a:spLocks noGrp="1"/>
          </p:cNvSpPr>
          <p:nvPr>
            <p:ph type="subTitle" idx="1"/>
          </p:nvPr>
        </p:nvSpPr>
        <p:spPr>
          <a:xfrm>
            <a:off x="487363" y="3336925"/>
            <a:ext cx="3792537" cy="1752600"/>
          </a:xfrm>
        </p:spPr>
        <p:txBody>
          <a:bodyPr/>
          <a:lstStyle/>
          <a:p>
            <a:endParaRPr altLang="en-US">
              <a:ea typeface="ヒラギノ角ゴ Pro W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7449628-45A9-69CF-9DD9-5FA9A00E8488}"/>
              </a:ext>
            </a:extLst>
          </p:cNvPr>
          <p:cNvSpPr>
            <a:spLocks noGrp="1"/>
          </p:cNvSpPr>
          <p:nvPr>
            <p:ph type="title"/>
          </p:nvPr>
        </p:nvSpPr>
        <p:spPr/>
        <p:txBody>
          <a:bodyPr/>
          <a:lstStyle/>
          <a:p>
            <a:r>
              <a:rPr altLang="en-US">
                <a:ea typeface="ヒラギノ角ゴ Pro W3"/>
              </a:rPr>
              <a:t>Agenda</a:t>
            </a:r>
          </a:p>
        </p:txBody>
      </p:sp>
      <p:sp>
        <p:nvSpPr>
          <p:cNvPr id="45058" name="Content Placeholder 2">
            <a:extLst>
              <a:ext uri="{FF2B5EF4-FFF2-40B4-BE49-F238E27FC236}">
                <a16:creationId xmlns:a16="http://schemas.microsoft.com/office/drawing/2014/main" id="{6748F15D-6DD9-F685-F7AE-2F86D5FA9038}"/>
              </a:ext>
            </a:extLst>
          </p:cNvPr>
          <p:cNvSpPr>
            <a:spLocks noGrp="1"/>
          </p:cNvSpPr>
          <p:nvPr>
            <p:ph idx="1"/>
          </p:nvPr>
        </p:nvSpPr>
        <p:spPr/>
        <p:txBody>
          <a:bodyPr/>
          <a:lstStyle/>
          <a:p>
            <a:pPr>
              <a:buFont typeface="Arial" panose="020B0604020202020204" pitchFamily="34" charset="0"/>
              <a:buChar char="•"/>
            </a:pPr>
            <a:r>
              <a:rPr lang="en-US" altLang="en-US">
                <a:ea typeface="ヒラギノ角ゴ Pro W3"/>
              </a:rPr>
              <a:t>Overview</a:t>
            </a:r>
          </a:p>
          <a:p>
            <a:pPr>
              <a:buFont typeface="Arial" panose="020B0604020202020204" pitchFamily="34" charset="0"/>
              <a:buChar char="•"/>
            </a:pPr>
            <a:r>
              <a:rPr lang="en-US" altLang="en-US">
                <a:ea typeface="ヒラギノ角ゴ Pro W3"/>
              </a:rPr>
              <a:t>Objective/Challenge</a:t>
            </a:r>
          </a:p>
          <a:p>
            <a:pPr>
              <a:buFont typeface="Arial" panose="020B0604020202020204" pitchFamily="34" charset="0"/>
              <a:buChar char="•"/>
            </a:pPr>
            <a:r>
              <a:rPr lang="en-US" altLang="en-US">
                <a:ea typeface="ヒラギノ角ゴ Pro W3"/>
              </a:rPr>
              <a:t>Approach</a:t>
            </a:r>
          </a:p>
          <a:p>
            <a:pPr>
              <a:buFont typeface="Arial" panose="020B0604020202020204" pitchFamily="34" charset="0"/>
              <a:buChar char="•"/>
            </a:pPr>
            <a:r>
              <a:rPr lang="en-US" altLang="en-US">
                <a:ea typeface="ヒラギノ角ゴ Pro W3"/>
              </a:rPr>
              <a:t>Analysis</a:t>
            </a:r>
          </a:p>
          <a:p>
            <a:pPr>
              <a:buFont typeface="Arial" panose="020B0604020202020204" pitchFamily="34" charset="0"/>
              <a:buChar char="•"/>
            </a:pPr>
            <a:r>
              <a:rPr lang="en-US" altLang="en-US">
                <a:ea typeface="ヒラギノ角ゴ Pro W3"/>
              </a:rPr>
              <a:t>Recommendations</a:t>
            </a:r>
          </a:p>
          <a:p>
            <a:pPr>
              <a:buFont typeface="Arial" panose="020B0604020202020204" pitchFamily="34" charset="0"/>
              <a:buChar char="•"/>
            </a:pPr>
            <a:r>
              <a:rPr lang="en-US" altLang="en-US">
                <a:ea typeface="ヒラギノ角ゴ Pro W3"/>
              </a:rPr>
              <a:t>Next Steps</a:t>
            </a:r>
          </a:p>
          <a:p>
            <a:pPr>
              <a:buFont typeface="Arial" panose="020B0604020202020204" pitchFamily="34" charset="0"/>
              <a:buChar char="•"/>
            </a:pPr>
            <a:endParaRPr lang="en-US" altLang="en-US">
              <a:ea typeface="ヒラギノ角ゴ Pro W3"/>
            </a:endParaRPr>
          </a:p>
        </p:txBody>
      </p:sp>
      <p:sp>
        <p:nvSpPr>
          <p:cNvPr id="45059" name="Slide Number Placeholder 3">
            <a:extLst>
              <a:ext uri="{FF2B5EF4-FFF2-40B4-BE49-F238E27FC236}">
                <a16:creationId xmlns:a16="http://schemas.microsoft.com/office/drawing/2014/main" id="{F918EBF4-B158-AAEB-4330-CFC2E8FF40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02CA044D-778E-C149-A420-48895254B5D3}" type="slidenum">
              <a:rPr lang="en-US" altLang="en-US">
                <a:solidFill>
                  <a:srgbClr val="7F7F7F"/>
                </a:solidFill>
                <a:latin typeface="Century Gothic" panose="020B0502020202020204" pitchFamily="34" charset="0"/>
              </a:rPr>
              <a:pPr/>
              <a:t>2</a:t>
            </a:fld>
            <a:endParaRPr lang="en-US" altLang="en-US">
              <a:solidFill>
                <a:srgbClr val="7F7F7F"/>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altLang="en-US" dirty="0">
                <a:ea typeface="ヒラギノ角ゴ Pro W3"/>
              </a:rPr>
              <a:t>Overview</a:t>
            </a: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6"/>
            <a:ext cx="8229600" cy="3537556"/>
          </a:xfrm>
        </p:spPr>
        <p:txBody>
          <a:bodyPr/>
          <a:lstStyle/>
          <a:p>
            <a:pPr marL="0" indent="0">
              <a:buNone/>
            </a:pPr>
            <a:r>
              <a:rPr lang="en-CA" dirty="0">
                <a:effectLst/>
              </a:rPr>
              <a:t>The OSDP provides access to science, data, publications and information about development activities across the country that can be used to understand the cumulative effects of human activities to support better decisions in the future. It comprises of over 150,000 publicly available records from federal, provincial and territorial as well as regulatory systems.</a:t>
            </a:r>
          </a:p>
          <a:p>
            <a:endParaRPr lang="en-US"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3</a:t>
            </a:fld>
            <a:endParaRPr lang="en-US" altLang="en-US">
              <a:solidFill>
                <a:srgbClr val="7F7F7F"/>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51BD2FE0-CE5E-5159-0FE9-73DC2664C1A9}"/>
              </a:ext>
            </a:extLst>
          </p:cNvPr>
          <p:cNvSpPr>
            <a:spLocks noGrp="1"/>
          </p:cNvSpPr>
          <p:nvPr>
            <p:ph type="title"/>
          </p:nvPr>
        </p:nvSpPr>
        <p:spPr/>
        <p:txBody>
          <a:bodyPr/>
          <a:lstStyle/>
          <a:p>
            <a:r>
              <a:rPr altLang="en-US">
                <a:ea typeface="ヒラギノ角ゴ Pro W3"/>
              </a:rPr>
              <a:t>Objective/Challenge</a:t>
            </a:r>
          </a:p>
        </p:txBody>
      </p:sp>
      <p:sp>
        <p:nvSpPr>
          <p:cNvPr id="2" name="Content Placeholder 1">
            <a:extLst>
              <a:ext uri="{FF2B5EF4-FFF2-40B4-BE49-F238E27FC236}">
                <a16:creationId xmlns:a16="http://schemas.microsoft.com/office/drawing/2014/main" id="{D58B5208-B0A7-4C82-BF5E-467017346520}"/>
              </a:ext>
            </a:extLst>
          </p:cNvPr>
          <p:cNvSpPr>
            <a:spLocks noGrp="1"/>
          </p:cNvSpPr>
          <p:nvPr>
            <p:ph idx="1"/>
          </p:nvPr>
        </p:nvSpPr>
        <p:spPr>
          <a:xfrm>
            <a:off x="457200" y="1436688"/>
            <a:ext cx="4394259" cy="4689475"/>
          </a:xfrm>
        </p:spPr>
        <p:txBody>
          <a:bodyPr/>
          <a:lstStyle/>
          <a:p>
            <a:pPr>
              <a:buFont typeface="Arial" panose="020B0604020202020204" pitchFamily="34" charset="0"/>
              <a:buChar char="•"/>
            </a:pPr>
            <a:r>
              <a:rPr lang="en-CA" dirty="0">
                <a:effectLst/>
              </a:rPr>
              <a:t>Identify a relevant environmental challenge in which an OSDP dataset can be used</a:t>
            </a:r>
          </a:p>
          <a:p>
            <a:pPr>
              <a:buFont typeface="Arial" panose="020B0604020202020204" pitchFamily="34" charset="0"/>
              <a:buChar char="•"/>
            </a:pPr>
            <a:r>
              <a:rPr lang="en-CA" dirty="0">
                <a:effectLst/>
              </a:rPr>
              <a:t>Develop a solution to the identified challenge by using at least one of the OSDP’s datasets </a:t>
            </a:r>
          </a:p>
          <a:p>
            <a:pPr>
              <a:buFont typeface="Arial" panose="020B0604020202020204" pitchFamily="34" charset="0"/>
              <a:buChar char="•"/>
            </a:pPr>
            <a:r>
              <a:rPr lang="en-CA" dirty="0">
                <a:effectLst/>
              </a:rPr>
              <a:t>How can the OSDP platform be improved?</a:t>
            </a:r>
          </a:p>
          <a:p>
            <a:endParaRPr lang="en-US" dirty="0"/>
          </a:p>
        </p:txBody>
      </p:sp>
      <p:sp>
        <p:nvSpPr>
          <p:cNvPr id="47106" name="Slide Number Placeholder 2">
            <a:extLst>
              <a:ext uri="{FF2B5EF4-FFF2-40B4-BE49-F238E27FC236}">
                <a16:creationId xmlns:a16="http://schemas.microsoft.com/office/drawing/2014/main" id="{BDEFCD20-C024-AB2D-FE4C-AF29587F8D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47903B95-12B7-8F4F-B240-82A4CA58DE7B}" type="slidenum">
              <a:rPr lang="en-US" altLang="en-US">
                <a:solidFill>
                  <a:srgbClr val="7F7F7F"/>
                </a:solidFill>
                <a:latin typeface="Century Gothic" panose="020B0502020202020204" pitchFamily="34" charset="0"/>
              </a:rPr>
              <a:pPr/>
              <a:t>4</a:t>
            </a:fld>
            <a:endParaRPr lang="en-US" altLang="en-US">
              <a:solidFill>
                <a:srgbClr val="7F7F7F"/>
              </a:solidFill>
              <a:latin typeface="Century Gothic" panose="020B0502020202020204" pitchFamily="34" charset="0"/>
            </a:endParaRPr>
          </a:p>
        </p:txBody>
      </p:sp>
      <p:sp>
        <p:nvSpPr>
          <p:cNvPr id="4" name="Rectangle 3">
            <a:extLst>
              <a:ext uri="{FF2B5EF4-FFF2-40B4-BE49-F238E27FC236}">
                <a16:creationId xmlns:a16="http://schemas.microsoft.com/office/drawing/2014/main" id="{38B4D1F2-CC09-7C7C-1296-7EBFB66B08B9}"/>
              </a:ext>
            </a:extLst>
          </p:cNvPr>
          <p:cNvSpPr/>
          <p:nvPr/>
        </p:nvSpPr>
        <p:spPr>
          <a:xfrm>
            <a:off x="4873752" y="1436689"/>
            <a:ext cx="4270247" cy="4840822"/>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5">
            <a:extLst>
              <a:ext uri="{FF2B5EF4-FFF2-40B4-BE49-F238E27FC236}">
                <a16:creationId xmlns:a16="http://schemas.microsoft.com/office/drawing/2014/main" id="{B43AC77D-7B7F-B4D9-1F44-AEC961784754}"/>
              </a:ext>
            </a:extLst>
          </p:cNvPr>
          <p:cNvSpPr>
            <a:spLocks noChangeAspect="1" noEditPoints="1"/>
          </p:cNvSpPr>
          <p:nvPr/>
        </p:nvSpPr>
        <p:spPr bwMode="auto">
          <a:xfrm>
            <a:off x="4896045" y="1696517"/>
            <a:ext cx="4270246" cy="4169816"/>
          </a:xfrm>
          <a:custGeom>
            <a:avLst/>
            <a:gdLst>
              <a:gd name="T0" fmla="*/ 765 w 2705"/>
              <a:gd name="T1" fmla="*/ 1714 h 3049"/>
              <a:gd name="T2" fmla="*/ 816 w 2705"/>
              <a:gd name="T3" fmla="*/ 1776 h 3049"/>
              <a:gd name="T4" fmla="*/ 1042 w 2705"/>
              <a:gd name="T5" fmla="*/ 2346 h 3049"/>
              <a:gd name="T6" fmla="*/ 1174 w 2705"/>
              <a:gd name="T7" fmla="*/ 2855 h 3049"/>
              <a:gd name="T8" fmla="*/ 1562 w 2705"/>
              <a:gd name="T9" fmla="*/ 2837 h 3049"/>
              <a:gd name="T10" fmla="*/ 1668 w 2705"/>
              <a:gd name="T11" fmla="*/ 2647 h 3049"/>
              <a:gd name="T12" fmla="*/ 1664 w 2705"/>
              <a:gd name="T13" fmla="*/ 2339 h 3049"/>
              <a:gd name="T14" fmla="*/ 1933 w 2705"/>
              <a:gd name="T15" fmla="*/ 1725 h 3049"/>
              <a:gd name="T16" fmla="*/ 1353 w 2705"/>
              <a:gd name="T17" fmla="*/ 568 h 3049"/>
              <a:gd name="T18" fmla="*/ 1265 w 2705"/>
              <a:gd name="T19" fmla="*/ 2855 h 3049"/>
              <a:gd name="T20" fmla="*/ 1471 w 2705"/>
              <a:gd name="T21" fmla="*/ 2855 h 3049"/>
              <a:gd name="T22" fmla="*/ 1322 w 2705"/>
              <a:gd name="T23" fmla="*/ 2647 h 3049"/>
              <a:gd name="T24" fmla="*/ 1486 w 2705"/>
              <a:gd name="T25" fmla="*/ 2763 h 3049"/>
              <a:gd name="T26" fmla="*/ 1133 w 2705"/>
              <a:gd name="T27" fmla="*/ 2543 h 3049"/>
              <a:gd name="T28" fmla="*/ 1342 w 2705"/>
              <a:gd name="T29" fmla="*/ 2452 h 3049"/>
              <a:gd name="T30" fmla="*/ 1573 w 2705"/>
              <a:gd name="T31" fmla="*/ 2391 h 3049"/>
              <a:gd name="T32" fmla="*/ 1859 w 2705"/>
              <a:gd name="T33" fmla="*/ 1670 h 3049"/>
              <a:gd name="T34" fmla="*/ 1821 w 2705"/>
              <a:gd name="T35" fmla="*/ 1716 h 3049"/>
              <a:gd name="T36" fmla="*/ 1132 w 2705"/>
              <a:gd name="T37" fmla="*/ 2300 h 3049"/>
              <a:gd name="T38" fmla="*/ 848 w 2705"/>
              <a:gd name="T39" fmla="*/ 1673 h 3049"/>
              <a:gd name="T40" fmla="*/ 844 w 2705"/>
              <a:gd name="T41" fmla="*/ 1667 h 3049"/>
              <a:gd name="T42" fmla="*/ 1985 w 2705"/>
              <a:gd name="T43" fmla="*/ 1292 h 3049"/>
              <a:gd name="T44" fmla="*/ 1398 w 2705"/>
              <a:gd name="T45" fmla="*/ 414 h 3049"/>
              <a:gd name="T46" fmla="*/ 1307 w 2705"/>
              <a:gd name="T47" fmla="*/ 46 h 3049"/>
              <a:gd name="T48" fmla="*/ 459 w 2705"/>
              <a:gd name="T49" fmla="*/ 1353 h 3049"/>
              <a:gd name="T50" fmla="*/ 0 w 2705"/>
              <a:gd name="T51" fmla="*/ 1353 h 3049"/>
              <a:gd name="T52" fmla="*/ 459 w 2705"/>
              <a:gd name="T53" fmla="*/ 1353 h 3049"/>
              <a:gd name="T54" fmla="*/ 2247 w 2705"/>
              <a:gd name="T55" fmla="*/ 1353 h 3049"/>
              <a:gd name="T56" fmla="*/ 2705 w 2705"/>
              <a:gd name="T57" fmla="*/ 1353 h 3049"/>
              <a:gd name="T58" fmla="*/ 2049 w 2705"/>
              <a:gd name="T59" fmla="*/ 721 h 3049"/>
              <a:gd name="T60" fmla="*/ 2245 w 2705"/>
              <a:gd name="T61" fmla="*/ 397 h 3049"/>
              <a:gd name="T62" fmla="*/ 2017 w 2705"/>
              <a:gd name="T63" fmla="*/ 734 h 3049"/>
              <a:gd name="T64" fmla="*/ 721 w 2705"/>
              <a:gd name="T65" fmla="*/ 721 h 3049"/>
              <a:gd name="T66" fmla="*/ 396 w 2705"/>
              <a:gd name="T67" fmla="*/ 397 h 3049"/>
              <a:gd name="T68" fmla="*/ 1716 w 2705"/>
              <a:gd name="T69" fmla="*/ 536 h 3049"/>
              <a:gd name="T70" fmla="*/ 1926 w 2705"/>
              <a:gd name="T71" fmla="*/ 178 h 3049"/>
              <a:gd name="T72" fmla="*/ 1693 w 2705"/>
              <a:gd name="T73" fmla="*/ 476 h 3049"/>
              <a:gd name="T74" fmla="*/ 177 w 2705"/>
              <a:gd name="T75" fmla="*/ 780 h 3049"/>
              <a:gd name="T76" fmla="*/ 476 w 2705"/>
              <a:gd name="T77" fmla="*/ 1012 h 3049"/>
              <a:gd name="T78" fmla="*/ 513 w 2705"/>
              <a:gd name="T79" fmla="*/ 929 h 3049"/>
              <a:gd name="T80" fmla="*/ 2169 w 2705"/>
              <a:gd name="T81" fmla="*/ 1717 h 3049"/>
              <a:gd name="T82" fmla="*/ 2547 w 2705"/>
              <a:gd name="T83" fmla="*/ 1930 h 3049"/>
              <a:gd name="T84" fmla="*/ 447 w 2705"/>
              <a:gd name="T85" fmla="*/ 1652 h 3049"/>
              <a:gd name="T86" fmla="*/ 132 w 2705"/>
              <a:gd name="T87" fmla="*/ 1867 h 3049"/>
              <a:gd name="T88" fmla="*/ 506 w 2705"/>
              <a:gd name="T89" fmla="*/ 1678 h 3049"/>
              <a:gd name="T90" fmla="*/ 2230 w 2705"/>
              <a:gd name="T91" fmla="*/ 1062 h 3049"/>
              <a:gd name="T92" fmla="*/ 2615 w 2705"/>
              <a:gd name="T93" fmla="*/ 869 h 3049"/>
              <a:gd name="T94" fmla="*/ 2187 w 2705"/>
              <a:gd name="T95" fmla="*/ 1033 h 3049"/>
              <a:gd name="T96" fmla="*/ 1032 w 2705"/>
              <a:gd name="T97" fmla="*/ 518 h 3049"/>
              <a:gd name="T98" fmla="*/ 868 w 2705"/>
              <a:gd name="T99" fmla="*/ 90 h 3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05" h="3049">
                <a:moveTo>
                  <a:pt x="1353" y="568"/>
                </a:moveTo>
                <a:cubicBezTo>
                  <a:pt x="953" y="568"/>
                  <a:pt x="629" y="893"/>
                  <a:pt x="629" y="1292"/>
                </a:cubicBezTo>
                <a:cubicBezTo>
                  <a:pt x="629" y="1444"/>
                  <a:pt x="676" y="1590"/>
                  <a:pt x="765" y="1714"/>
                </a:cubicBezTo>
                <a:cubicBezTo>
                  <a:pt x="767" y="1718"/>
                  <a:pt x="770" y="1722"/>
                  <a:pt x="773" y="1725"/>
                </a:cubicBezTo>
                <a:cubicBezTo>
                  <a:pt x="777" y="1729"/>
                  <a:pt x="777" y="1729"/>
                  <a:pt x="777" y="1729"/>
                </a:cubicBezTo>
                <a:cubicBezTo>
                  <a:pt x="789" y="1745"/>
                  <a:pt x="802" y="1761"/>
                  <a:pt x="816" y="1776"/>
                </a:cubicBezTo>
                <a:cubicBezTo>
                  <a:pt x="886" y="1866"/>
                  <a:pt x="1045" y="2098"/>
                  <a:pt x="1042" y="2345"/>
                </a:cubicBezTo>
                <a:cubicBezTo>
                  <a:pt x="1042" y="2345"/>
                  <a:pt x="1042" y="2345"/>
                  <a:pt x="1042" y="2345"/>
                </a:cubicBezTo>
                <a:cubicBezTo>
                  <a:pt x="1042" y="2346"/>
                  <a:pt x="1042" y="2346"/>
                  <a:pt x="1042" y="2346"/>
                </a:cubicBezTo>
                <a:cubicBezTo>
                  <a:pt x="1042" y="2675"/>
                  <a:pt x="1042" y="2675"/>
                  <a:pt x="1042" y="2675"/>
                </a:cubicBezTo>
                <a:cubicBezTo>
                  <a:pt x="1042" y="2758"/>
                  <a:pt x="1098" y="2827"/>
                  <a:pt x="1174" y="2848"/>
                </a:cubicBezTo>
                <a:cubicBezTo>
                  <a:pt x="1174" y="2855"/>
                  <a:pt x="1174" y="2855"/>
                  <a:pt x="1174" y="2855"/>
                </a:cubicBezTo>
                <a:cubicBezTo>
                  <a:pt x="1174" y="2962"/>
                  <a:pt x="1261" y="3049"/>
                  <a:pt x="1368" y="3049"/>
                </a:cubicBezTo>
                <a:cubicBezTo>
                  <a:pt x="1475" y="3049"/>
                  <a:pt x="1562" y="2962"/>
                  <a:pt x="1562" y="2855"/>
                </a:cubicBezTo>
                <a:cubicBezTo>
                  <a:pt x="1562" y="2837"/>
                  <a:pt x="1562" y="2837"/>
                  <a:pt x="1562" y="2837"/>
                </a:cubicBezTo>
                <a:cubicBezTo>
                  <a:pt x="1622" y="2808"/>
                  <a:pt x="1665" y="2747"/>
                  <a:pt x="1665" y="2675"/>
                </a:cubicBezTo>
                <a:cubicBezTo>
                  <a:pt x="1665" y="2664"/>
                  <a:pt x="1665" y="2664"/>
                  <a:pt x="1665" y="2664"/>
                </a:cubicBezTo>
                <a:cubicBezTo>
                  <a:pt x="1667" y="2659"/>
                  <a:pt x="1668" y="2653"/>
                  <a:pt x="1668" y="2647"/>
                </a:cubicBezTo>
                <a:cubicBezTo>
                  <a:pt x="1668" y="2641"/>
                  <a:pt x="1667" y="2635"/>
                  <a:pt x="1665" y="2630"/>
                </a:cubicBezTo>
                <a:cubicBezTo>
                  <a:pt x="1665" y="2346"/>
                  <a:pt x="1665" y="2346"/>
                  <a:pt x="1665" y="2346"/>
                </a:cubicBezTo>
                <a:cubicBezTo>
                  <a:pt x="1665" y="2343"/>
                  <a:pt x="1664" y="2341"/>
                  <a:pt x="1664" y="2339"/>
                </a:cubicBezTo>
                <a:cubicBezTo>
                  <a:pt x="1663" y="2094"/>
                  <a:pt x="1820" y="1865"/>
                  <a:pt x="1890" y="1776"/>
                </a:cubicBezTo>
                <a:cubicBezTo>
                  <a:pt x="1903" y="1761"/>
                  <a:pt x="1916" y="1746"/>
                  <a:pt x="1929" y="1729"/>
                </a:cubicBezTo>
                <a:cubicBezTo>
                  <a:pt x="1933" y="1725"/>
                  <a:pt x="1933" y="1725"/>
                  <a:pt x="1933" y="1725"/>
                </a:cubicBezTo>
                <a:cubicBezTo>
                  <a:pt x="1935" y="1722"/>
                  <a:pt x="1938" y="1718"/>
                  <a:pt x="1940" y="1714"/>
                </a:cubicBezTo>
                <a:cubicBezTo>
                  <a:pt x="2029" y="1590"/>
                  <a:pt x="2077" y="1444"/>
                  <a:pt x="2077" y="1292"/>
                </a:cubicBezTo>
                <a:cubicBezTo>
                  <a:pt x="2077" y="893"/>
                  <a:pt x="1752" y="568"/>
                  <a:pt x="1353" y="568"/>
                </a:cubicBezTo>
                <a:close/>
                <a:moveTo>
                  <a:pt x="1471" y="2855"/>
                </a:moveTo>
                <a:cubicBezTo>
                  <a:pt x="1471" y="2912"/>
                  <a:pt x="1425" y="2958"/>
                  <a:pt x="1368" y="2958"/>
                </a:cubicBezTo>
                <a:cubicBezTo>
                  <a:pt x="1311" y="2958"/>
                  <a:pt x="1265" y="2912"/>
                  <a:pt x="1265" y="2855"/>
                </a:cubicBezTo>
                <a:cubicBezTo>
                  <a:pt x="1265" y="2854"/>
                  <a:pt x="1265" y="2854"/>
                  <a:pt x="1265" y="2854"/>
                </a:cubicBezTo>
                <a:cubicBezTo>
                  <a:pt x="1471" y="2854"/>
                  <a:pt x="1471" y="2854"/>
                  <a:pt x="1471" y="2854"/>
                </a:cubicBezTo>
                <a:lnTo>
                  <a:pt x="1471" y="2855"/>
                </a:lnTo>
                <a:close/>
                <a:moveTo>
                  <a:pt x="1573" y="2602"/>
                </a:moveTo>
                <a:cubicBezTo>
                  <a:pt x="1368" y="2602"/>
                  <a:pt x="1368" y="2602"/>
                  <a:pt x="1368" y="2602"/>
                </a:cubicBezTo>
                <a:cubicBezTo>
                  <a:pt x="1343" y="2602"/>
                  <a:pt x="1322" y="2622"/>
                  <a:pt x="1322" y="2647"/>
                </a:cubicBezTo>
                <a:cubicBezTo>
                  <a:pt x="1322" y="2672"/>
                  <a:pt x="1343" y="2693"/>
                  <a:pt x="1368" y="2693"/>
                </a:cubicBezTo>
                <a:cubicBezTo>
                  <a:pt x="1572" y="2693"/>
                  <a:pt x="1572" y="2693"/>
                  <a:pt x="1572" y="2693"/>
                </a:cubicBezTo>
                <a:cubicBezTo>
                  <a:pt x="1564" y="2732"/>
                  <a:pt x="1529" y="2763"/>
                  <a:pt x="1486" y="2763"/>
                </a:cubicBezTo>
                <a:cubicBezTo>
                  <a:pt x="1220" y="2763"/>
                  <a:pt x="1220" y="2763"/>
                  <a:pt x="1220" y="2763"/>
                </a:cubicBezTo>
                <a:cubicBezTo>
                  <a:pt x="1172" y="2763"/>
                  <a:pt x="1133" y="2723"/>
                  <a:pt x="1133" y="2675"/>
                </a:cubicBezTo>
                <a:cubicBezTo>
                  <a:pt x="1133" y="2543"/>
                  <a:pt x="1133" y="2543"/>
                  <a:pt x="1133" y="2543"/>
                </a:cubicBezTo>
                <a:cubicBezTo>
                  <a:pt x="1342" y="2543"/>
                  <a:pt x="1342" y="2543"/>
                  <a:pt x="1342" y="2543"/>
                </a:cubicBezTo>
                <a:cubicBezTo>
                  <a:pt x="1367" y="2543"/>
                  <a:pt x="1387" y="2522"/>
                  <a:pt x="1387" y="2497"/>
                </a:cubicBezTo>
                <a:cubicBezTo>
                  <a:pt x="1387" y="2472"/>
                  <a:pt x="1367" y="2452"/>
                  <a:pt x="1342" y="2452"/>
                </a:cubicBezTo>
                <a:cubicBezTo>
                  <a:pt x="1133" y="2452"/>
                  <a:pt x="1133" y="2452"/>
                  <a:pt x="1133" y="2452"/>
                </a:cubicBezTo>
                <a:cubicBezTo>
                  <a:pt x="1133" y="2391"/>
                  <a:pt x="1133" y="2391"/>
                  <a:pt x="1133" y="2391"/>
                </a:cubicBezTo>
                <a:cubicBezTo>
                  <a:pt x="1573" y="2391"/>
                  <a:pt x="1573" y="2391"/>
                  <a:pt x="1573" y="2391"/>
                </a:cubicBezTo>
                <a:lnTo>
                  <a:pt x="1573" y="2602"/>
                </a:lnTo>
                <a:close/>
                <a:moveTo>
                  <a:pt x="1861" y="1667"/>
                </a:moveTo>
                <a:cubicBezTo>
                  <a:pt x="1861" y="1668"/>
                  <a:pt x="1860" y="1669"/>
                  <a:pt x="1859" y="1670"/>
                </a:cubicBezTo>
                <a:cubicBezTo>
                  <a:pt x="1859" y="1670"/>
                  <a:pt x="1859" y="1670"/>
                  <a:pt x="1859" y="1670"/>
                </a:cubicBezTo>
                <a:cubicBezTo>
                  <a:pt x="1859" y="1671"/>
                  <a:pt x="1858" y="1672"/>
                  <a:pt x="1857" y="1673"/>
                </a:cubicBezTo>
                <a:cubicBezTo>
                  <a:pt x="1846" y="1688"/>
                  <a:pt x="1834" y="1702"/>
                  <a:pt x="1821" y="1716"/>
                </a:cubicBezTo>
                <a:cubicBezTo>
                  <a:pt x="1820" y="1717"/>
                  <a:pt x="1820" y="1718"/>
                  <a:pt x="1819" y="1719"/>
                </a:cubicBezTo>
                <a:cubicBezTo>
                  <a:pt x="1731" y="1832"/>
                  <a:pt x="1587" y="2052"/>
                  <a:pt x="1574" y="2300"/>
                </a:cubicBezTo>
                <a:cubicBezTo>
                  <a:pt x="1132" y="2300"/>
                  <a:pt x="1132" y="2300"/>
                  <a:pt x="1132" y="2300"/>
                </a:cubicBezTo>
                <a:cubicBezTo>
                  <a:pt x="1119" y="2052"/>
                  <a:pt x="975" y="1832"/>
                  <a:pt x="886" y="1719"/>
                </a:cubicBezTo>
                <a:cubicBezTo>
                  <a:pt x="886" y="1718"/>
                  <a:pt x="885" y="1717"/>
                  <a:pt x="884" y="1716"/>
                </a:cubicBezTo>
                <a:cubicBezTo>
                  <a:pt x="871" y="1702"/>
                  <a:pt x="859" y="1688"/>
                  <a:pt x="848" y="1673"/>
                </a:cubicBezTo>
                <a:cubicBezTo>
                  <a:pt x="848" y="1672"/>
                  <a:pt x="847" y="1671"/>
                  <a:pt x="846" y="1670"/>
                </a:cubicBezTo>
                <a:cubicBezTo>
                  <a:pt x="846" y="1670"/>
                  <a:pt x="846" y="1670"/>
                  <a:pt x="846" y="1670"/>
                </a:cubicBezTo>
                <a:cubicBezTo>
                  <a:pt x="845" y="1669"/>
                  <a:pt x="845" y="1668"/>
                  <a:pt x="844" y="1667"/>
                </a:cubicBezTo>
                <a:cubicBezTo>
                  <a:pt x="763" y="1557"/>
                  <a:pt x="720" y="1428"/>
                  <a:pt x="720" y="1292"/>
                </a:cubicBezTo>
                <a:cubicBezTo>
                  <a:pt x="720" y="943"/>
                  <a:pt x="1004" y="659"/>
                  <a:pt x="1353" y="659"/>
                </a:cubicBezTo>
                <a:cubicBezTo>
                  <a:pt x="1702" y="659"/>
                  <a:pt x="1985" y="943"/>
                  <a:pt x="1985" y="1292"/>
                </a:cubicBezTo>
                <a:cubicBezTo>
                  <a:pt x="1985" y="1428"/>
                  <a:pt x="1943" y="1557"/>
                  <a:pt x="1861" y="1667"/>
                </a:cubicBezTo>
                <a:close/>
                <a:moveTo>
                  <a:pt x="1353" y="459"/>
                </a:moveTo>
                <a:cubicBezTo>
                  <a:pt x="1378" y="459"/>
                  <a:pt x="1398" y="439"/>
                  <a:pt x="1398" y="414"/>
                </a:cubicBezTo>
                <a:cubicBezTo>
                  <a:pt x="1398" y="46"/>
                  <a:pt x="1398" y="46"/>
                  <a:pt x="1398" y="46"/>
                </a:cubicBezTo>
                <a:cubicBezTo>
                  <a:pt x="1398" y="21"/>
                  <a:pt x="1378" y="0"/>
                  <a:pt x="1353" y="0"/>
                </a:cubicBezTo>
                <a:cubicBezTo>
                  <a:pt x="1328" y="0"/>
                  <a:pt x="1307" y="21"/>
                  <a:pt x="1307" y="46"/>
                </a:cubicBezTo>
                <a:cubicBezTo>
                  <a:pt x="1307" y="414"/>
                  <a:pt x="1307" y="414"/>
                  <a:pt x="1307" y="414"/>
                </a:cubicBezTo>
                <a:cubicBezTo>
                  <a:pt x="1307" y="439"/>
                  <a:pt x="1328" y="459"/>
                  <a:pt x="1353" y="459"/>
                </a:cubicBezTo>
                <a:close/>
                <a:moveTo>
                  <a:pt x="459" y="1353"/>
                </a:moveTo>
                <a:cubicBezTo>
                  <a:pt x="459" y="1328"/>
                  <a:pt x="438" y="1307"/>
                  <a:pt x="413" y="1307"/>
                </a:cubicBezTo>
                <a:cubicBezTo>
                  <a:pt x="46" y="1307"/>
                  <a:pt x="46" y="1307"/>
                  <a:pt x="46" y="1307"/>
                </a:cubicBezTo>
                <a:cubicBezTo>
                  <a:pt x="21" y="1307"/>
                  <a:pt x="0" y="1328"/>
                  <a:pt x="0" y="1353"/>
                </a:cubicBezTo>
                <a:cubicBezTo>
                  <a:pt x="0" y="1378"/>
                  <a:pt x="21" y="1399"/>
                  <a:pt x="46" y="1399"/>
                </a:cubicBezTo>
                <a:cubicBezTo>
                  <a:pt x="413" y="1399"/>
                  <a:pt x="413" y="1399"/>
                  <a:pt x="413" y="1399"/>
                </a:cubicBezTo>
                <a:cubicBezTo>
                  <a:pt x="438" y="1399"/>
                  <a:pt x="459" y="1378"/>
                  <a:pt x="459" y="1353"/>
                </a:cubicBezTo>
                <a:close/>
                <a:moveTo>
                  <a:pt x="2660" y="1307"/>
                </a:moveTo>
                <a:cubicBezTo>
                  <a:pt x="2292" y="1307"/>
                  <a:pt x="2292" y="1307"/>
                  <a:pt x="2292" y="1307"/>
                </a:cubicBezTo>
                <a:cubicBezTo>
                  <a:pt x="2267" y="1307"/>
                  <a:pt x="2247" y="1328"/>
                  <a:pt x="2247" y="1353"/>
                </a:cubicBezTo>
                <a:cubicBezTo>
                  <a:pt x="2247" y="1378"/>
                  <a:pt x="2267" y="1399"/>
                  <a:pt x="2292" y="1399"/>
                </a:cubicBezTo>
                <a:cubicBezTo>
                  <a:pt x="2660" y="1399"/>
                  <a:pt x="2660" y="1399"/>
                  <a:pt x="2660" y="1399"/>
                </a:cubicBezTo>
                <a:cubicBezTo>
                  <a:pt x="2685" y="1399"/>
                  <a:pt x="2705" y="1378"/>
                  <a:pt x="2705" y="1353"/>
                </a:cubicBezTo>
                <a:cubicBezTo>
                  <a:pt x="2705" y="1328"/>
                  <a:pt x="2685" y="1307"/>
                  <a:pt x="2660" y="1307"/>
                </a:cubicBezTo>
                <a:close/>
                <a:moveTo>
                  <a:pt x="2017" y="734"/>
                </a:moveTo>
                <a:cubicBezTo>
                  <a:pt x="2029" y="734"/>
                  <a:pt x="2040" y="730"/>
                  <a:pt x="2049" y="721"/>
                </a:cubicBezTo>
                <a:cubicBezTo>
                  <a:pt x="2309" y="461"/>
                  <a:pt x="2309" y="461"/>
                  <a:pt x="2309" y="461"/>
                </a:cubicBezTo>
                <a:cubicBezTo>
                  <a:pt x="2327" y="443"/>
                  <a:pt x="2327" y="414"/>
                  <a:pt x="2309" y="397"/>
                </a:cubicBezTo>
                <a:cubicBezTo>
                  <a:pt x="2291" y="379"/>
                  <a:pt x="2262" y="379"/>
                  <a:pt x="2245" y="397"/>
                </a:cubicBezTo>
                <a:cubicBezTo>
                  <a:pt x="1985" y="656"/>
                  <a:pt x="1985" y="656"/>
                  <a:pt x="1985" y="656"/>
                </a:cubicBezTo>
                <a:cubicBezTo>
                  <a:pt x="1967" y="674"/>
                  <a:pt x="1967" y="703"/>
                  <a:pt x="1985" y="721"/>
                </a:cubicBezTo>
                <a:cubicBezTo>
                  <a:pt x="1994" y="730"/>
                  <a:pt x="2005" y="734"/>
                  <a:pt x="2017" y="734"/>
                </a:cubicBezTo>
                <a:close/>
                <a:moveTo>
                  <a:pt x="656" y="721"/>
                </a:moveTo>
                <a:cubicBezTo>
                  <a:pt x="665" y="730"/>
                  <a:pt x="677" y="734"/>
                  <a:pt x="688" y="734"/>
                </a:cubicBezTo>
                <a:cubicBezTo>
                  <a:pt x="700" y="734"/>
                  <a:pt x="712" y="730"/>
                  <a:pt x="721" y="721"/>
                </a:cubicBezTo>
                <a:cubicBezTo>
                  <a:pt x="738" y="703"/>
                  <a:pt x="738" y="674"/>
                  <a:pt x="721" y="656"/>
                </a:cubicBezTo>
                <a:cubicBezTo>
                  <a:pt x="461" y="397"/>
                  <a:pt x="461" y="397"/>
                  <a:pt x="461" y="397"/>
                </a:cubicBezTo>
                <a:cubicBezTo>
                  <a:pt x="443" y="379"/>
                  <a:pt x="414" y="379"/>
                  <a:pt x="396" y="397"/>
                </a:cubicBezTo>
                <a:cubicBezTo>
                  <a:pt x="379" y="414"/>
                  <a:pt x="379" y="443"/>
                  <a:pt x="396" y="461"/>
                </a:cubicBezTo>
                <a:lnTo>
                  <a:pt x="656" y="721"/>
                </a:lnTo>
                <a:close/>
                <a:moveTo>
                  <a:pt x="1716" y="536"/>
                </a:moveTo>
                <a:cubicBezTo>
                  <a:pt x="1722" y="539"/>
                  <a:pt x="1729" y="540"/>
                  <a:pt x="1735" y="540"/>
                </a:cubicBezTo>
                <a:cubicBezTo>
                  <a:pt x="1752" y="540"/>
                  <a:pt x="1769" y="530"/>
                  <a:pt x="1777" y="513"/>
                </a:cubicBezTo>
                <a:cubicBezTo>
                  <a:pt x="1926" y="178"/>
                  <a:pt x="1926" y="178"/>
                  <a:pt x="1926" y="178"/>
                </a:cubicBezTo>
                <a:cubicBezTo>
                  <a:pt x="1936" y="155"/>
                  <a:pt x="1926" y="128"/>
                  <a:pt x="1903" y="118"/>
                </a:cubicBezTo>
                <a:cubicBezTo>
                  <a:pt x="1880" y="107"/>
                  <a:pt x="1853" y="118"/>
                  <a:pt x="1843" y="141"/>
                </a:cubicBezTo>
                <a:cubicBezTo>
                  <a:pt x="1693" y="476"/>
                  <a:pt x="1693" y="476"/>
                  <a:pt x="1693" y="476"/>
                </a:cubicBezTo>
                <a:cubicBezTo>
                  <a:pt x="1683" y="499"/>
                  <a:pt x="1693" y="526"/>
                  <a:pt x="1716" y="536"/>
                </a:cubicBezTo>
                <a:close/>
                <a:moveTo>
                  <a:pt x="513" y="929"/>
                </a:moveTo>
                <a:cubicBezTo>
                  <a:pt x="177" y="780"/>
                  <a:pt x="177" y="780"/>
                  <a:pt x="177" y="780"/>
                </a:cubicBezTo>
                <a:cubicBezTo>
                  <a:pt x="154" y="769"/>
                  <a:pt x="127" y="780"/>
                  <a:pt x="117" y="803"/>
                </a:cubicBezTo>
                <a:cubicBezTo>
                  <a:pt x="107" y="826"/>
                  <a:pt x="117" y="853"/>
                  <a:pt x="140" y="863"/>
                </a:cubicBezTo>
                <a:cubicBezTo>
                  <a:pt x="476" y="1012"/>
                  <a:pt x="476" y="1012"/>
                  <a:pt x="476" y="1012"/>
                </a:cubicBezTo>
                <a:cubicBezTo>
                  <a:pt x="482" y="1015"/>
                  <a:pt x="488" y="1016"/>
                  <a:pt x="494" y="1016"/>
                </a:cubicBezTo>
                <a:cubicBezTo>
                  <a:pt x="512" y="1016"/>
                  <a:pt x="528" y="1006"/>
                  <a:pt x="536" y="989"/>
                </a:cubicBezTo>
                <a:cubicBezTo>
                  <a:pt x="546" y="966"/>
                  <a:pt x="536" y="939"/>
                  <a:pt x="513" y="929"/>
                </a:cubicBezTo>
                <a:close/>
                <a:moveTo>
                  <a:pt x="2565" y="1843"/>
                </a:moveTo>
                <a:cubicBezTo>
                  <a:pt x="2229" y="1694"/>
                  <a:pt x="2229" y="1694"/>
                  <a:pt x="2229" y="1694"/>
                </a:cubicBezTo>
                <a:cubicBezTo>
                  <a:pt x="2206" y="1683"/>
                  <a:pt x="2179" y="1694"/>
                  <a:pt x="2169" y="1717"/>
                </a:cubicBezTo>
                <a:cubicBezTo>
                  <a:pt x="2159" y="1740"/>
                  <a:pt x="2169" y="1767"/>
                  <a:pt x="2192" y="1777"/>
                </a:cubicBezTo>
                <a:cubicBezTo>
                  <a:pt x="2528" y="1926"/>
                  <a:pt x="2528" y="1926"/>
                  <a:pt x="2528" y="1926"/>
                </a:cubicBezTo>
                <a:cubicBezTo>
                  <a:pt x="2534" y="1929"/>
                  <a:pt x="2540" y="1930"/>
                  <a:pt x="2547" y="1930"/>
                </a:cubicBezTo>
                <a:cubicBezTo>
                  <a:pt x="2564" y="1930"/>
                  <a:pt x="2581" y="1920"/>
                  <a:pt x="2588" y="1903"/>
                </a:cubicBezTo>
                <a:cubicBezTo>
                  <a:pt x="2598" y="1880"/>
                  <a:pt x="2588" y="1853"/>
                  <a:pt x="2565" y="1843"/>
                </a:cubicBezTo>
                <a:close/>
                <a:moveTo>
                  <a:pt x="447" y="1652"/>
                </a:moveTo>
                <a:cubicBezTo>
                  <a:pt x="116" y="1779"/>
                  <a:pt x="116" y="1779"/>
                  <a:pt x="116" y="1779"/>
                </a:cubicBezTo>
                <a:cubicBezTo>
                  <a:pt x="93" y="1788"/>
                  <a:pt x="81" y="1814"/>
                  <a:pt x="90" y="1837"/>
                </a:cubicBezTo>
                <a:cubicBezTo>
                  <a:pt x="97" y="1856"/>
                  <a:pt x="114" y="1867"/>
                  <a:pt x="132" y="1867"/>
                </a:cubicBezTo>
                <a:cubicBezTo>
                  <a:pt x="138" y="1867"/>
                  <a:pt x="143" y="1866"/>
                  <a:pt x="149" y="1864"/>
                </a:cubicBezTo>
                <a:cubicBezTo>
                  <a:pt x="480" y="1737"/>
                  <a:pt x="480" y="1737"/>
                  <a:pt x="480" y="1737"/>
                </a:cubicBezTo>
                <a:cubicBezTo>
                  <a:pt x="503" y="1728"/>
                  <a:pt x="515" y="1701"/>
                  <a:pt x="506" y="1678"/>
                </a:cubicBezTo>
                <a:cubicBezTo>
                  <a:pt x="497" y="1654"/>
                  <a:pt x="470" y="1643"/>
                  <a:pt x="447" y="1652"/>
                </a:cubicBezTo>
                <a:close/>
                <a:moveTo>
                  <a:pt x="2187" y="1033"/>
                </a:moveTo>
                <a:cubicBezTo>
                  <a:pt x="2194" y="1051"/>
                  <a:pt x="2212" y="1062"/>
                  <a:pt x="2230" y="1062"/>
                </a:cubicBezTo>
                <a:cubicBezTo>
                  <a:pt x="2235" y="1062"/>
                  <a:pt x="2241" y="1061"/>
                  <a:pt x="2246" y="1059"/>
                </a:cubicBezTo>
                <a:cubicBezTo>
                  <a:pt x="2589" y="927"/>
                  <a:pt x="2589" y="927"/>
                  <a:pt x="2589" y="927"/>
                </a:cubicBezTo>
                <a:cubicBezTo>
                  <a:pt x="2613" y="918"/>
                  <a:pt x="2624" y="892"/>
                  <a:pt x="2615" y="869"/>
                </a:cubicBezTo>
                <a:cubicBezTo>
                  <a:pt x="2606" y="845"/>
                  <a:pt x="2580" y="833"/>
                  <a:pt x="2557" y="842"/>
                </a:cubicBezTo>
                <a:cubicBezTo>
                  <a:pt x="2214" y="974"/>
                  <a:pt x="2214" y="974"/>
                  <a:pt x="2214" y="974"/>
                </a:cubicBezTo>
                <a:cubicBezTo>
                  <a:pt x="2190" y="983"/>
                  <a:pt x="2178" y="1009"/>
                  <a:pt x="2187" y="1033"/>
                </a:cubicBezTo>
                <a:close/>
                <a:moveTo>
                  <a:pt x="974" y="492"/>
                </a:moveTo>
                <a:cubicBezTo>
                  <a:pt x="980" y="510"/>
                  <a:pt x="998" y="521"/>
                  <a:pt x="1016" y="521"/>
                </a:cubicBezTo>
                <a:cubicBezTo>
                  <a:pt x="1022" y="521"/>
                  <a:pt x="1027" y="520"/>
                  <a:pt x="1032" y="518"/>
                </a:cubicBezTo>
                <a:cubicBezTo>
                  <a:pt x="1056" y="509"/>
                  <a:pt x="1068" y="483"/>
                  <a:pt x="1059" y="459"/>
                </a:cubicBezTo>
                <a:cubicBezTo>
                  <a:pt x="927" y="116"/>
                  <a:pt x="927" y="116"/>
                  <a:pt x="927" y="116"/>
                </a:cubicBezTo>
                <a:cubicBezTo>
                  <a:pt x="918" y="93"/>
                  <a:pt x="892" y="81"/>
                  <a:pt x="868" y="90"/>
                </a:cubicBezTo>
                <a:cubicBezTo>
                  <a:pt x="845" y="99"/>
                  <a:pt x="833" y="126"/>
                  <a:pt x="842" y="149"/>
                </a:cubicBezTo>
                <a:lnTo>
                  <a:pt x="974" y="4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a:ea typeface="ヒラギノ角ゴ Pro W3"/>
              </a:rPr>
              <a:t>Analysis</a:t>
            </a: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5</a:t>
            </a:fld>
            <a:endParaRPr lang="en-US" altLang="en-US">
              <a:solidFill>
                <a:srgbClr val="7F7F7F"/>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altLang="en-US">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6</a:t>
            </a:fld>
            <a:endParaRPr lang="en-US" altLang="en-US">
              <a:solidFill>
                <a:srgbClr val="7F7F7F"/>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DE6E8296-ABC5-CBCD-AC47-39C38D5503FD}"/>
              </a:ext>
            </a:extLst>
          </p:cNvPr>
          <p:cNvSpPr>
            <a:spLocks noGrp="1"/>
          </p:cNvSpPr>
          <p:nvPr>
            <p:ph type="title"/>
          </p:nvPr>
        </p:nvSpPr>
        <p:spPr/>
        <p:txBody>
          <a:bodyPr/>
          <a:lstStyle/>
          <a:p>
            <a:r>
              <a:rPr altLang="en-US">
                <a:ea typeface="ヒラギノ角ゴ Pro W3"/>
              </a:rPr>
              <a:t>Next Steps</a:t>
            </a:r>
          </a:p>
        </p:txBody>
      </p:sp>
      <p:sp>
        <p:nvSpPr>
          <p:cNvPr id="50178" name="Slide Number Placeholder 2">
            <a:extLst>
              <a:ext uri="{FF2B5EF4-FFF2-40B4-BE49-F238E27FC236}">
                <a16:creationId xmlns:a16="http://schemas.microsoft.com/office/drawing/2014/main" id="{6C3E36B5-5AE0-3555-F7C8-F63A3D0EEDEC}"/>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9DE00FFD-F17C-9E4E-9916-440CFDD419BE}" type="slidenum">
              <a:rPr lang="en-US" altLang="en-US">
                <a:solidFill>
                  <a:srgbClr val="7F7F7F"/>
                </a:solidFill>
                <a:latin typeface="Century Gothic" panose="020B0502020202020204" pitchFamily="34" charset="0"/>
              </a:rPr>
              <a:pPr/>
              <a:t>7</a:t>
            </a:fld>
            <a:endParaRPr lang="en-US" altLang="en-US">
              <a:solidFill>
                <a:srgbClr val="7F7F7F"/>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836E1C1E-34EA-9A0C-64E7-AD784FE3EA7D}"/>
              </a:ext>
            </a:extLst>
          </p:cNvPr>
          <p:cNvSpPr>
            <a:spLocks noGrp="1"/>
          </p:cNvSpPr>
          <p:nvPr>
            <p:ph type="title"/>
          </p:nvPr>
        </p:nvSpPr>
        <p:spPr>
          <a:xfrm>
            <a:off x="457200" y="200025"/>
            <a:ext cx="8229600" cy="650875"/>
          </a:xfrm>
        </p:spPr>
        <p:txBody>
          <a:bodyPr/>
          <a:lstStyle/>
          <a:p>
            <a:r>
              <a:rPr lang="en-CA" altLang="en-US" sz="3000">
                <a:ea typeface="ヒラギノ角ゴ Pro W3"/>
              </a:rPr>
              <a:t>Total Planned Authorities</a:t>
            </a:r>
          </a:p>
        </p:txBody>
      </p:sp>
      <p:sp>
        <p:nvSpPr>
          <p:cNvPr id="21506" name="Slide Number Placeholder 3">
            <a:extLst>
              <a:ext uri="{FF2B5EF4-FFF2-40B4-BE49-F238E27FC236}">
                <a16:creationId xmlns:a16="http://schemas.microsoft.com/office/drawing/2014/main" id="{3A369E96-5777-C27E-E152-1187164EB534}"/>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64163"/>
              </a:buClr>
              <a:buFont typeface="Arial" panose="020B0604020202020204" pitchFamily="34" charset="0"/>
              <a:buChar char="•"/>
              <a:defRPr sz="2600">
                <a:solidFill>
                  <a:srgbClr val="595959"/>
                </a:solidFill>
                <a:latin typeface="Century Gothic" panose="020B0502020202020204" pitchFamily="34" charset="0"/>
                <a:ea typeface="ヒラギノ角ゴ Pro W3"/>
                <a:cs typeface="Century Gothic" panose="020B0502020202020204" pitchFamily="34" charset="0"/>
              </a:defRPr>
            </a:lvl1pPr>
            <a:lvl2pPr marL="742950" indent="-285750">
              <a:spcBef>
                <a:spcPct val="20000"/>
              </a:spcBef>
              <a:buClr>
                <a:srgbClr val="064163"/>
              </a:buClr>
              <a:buFont typeface="Arial" panose="020B0604020202020204" pitchFamily="34" charset="0"/>
              <a:buChar char="•"/>
              <a:defRPr sz="2400">
                <a:solidFill>
                  <a:srgbClr val="595959"/>
                </a:solidFill>
                <a:latin typeface="Century Gothic" panose="020B0502020202020204" pitchFamily="34" charset="0"/>
                <a:ea typeface="ヒラギノ角ゴ Pro W3"/>
                <a:cs typeface="Century Gothic" panose="020B0502020202020204" pitchFamily="34" charset="0"/>
              </a:defRPr>
            </a:lvl2pPr>
            <a:lvl3pPr marL="1143000" indent="-228600">
              <a:spcBef>
                <a:spcPct val="20000"/>
              </a:spcBef>
              <a:buClr>
                <a:srgbClr val="064163"/>
              </a:buClr>
              <a:buFont typeface="Arial" panose="020B0604020202020204" pitchFamily="34" charset="0"/>
              <a:buChar char="•"/>
              <a:defRPr sz="2200">
                <a:solidFill>
                  <a:srgbClr val="595959"/>
                </a:solidFill>
                <a:latin typeface="Century Gothic" panose="020B0502020202020204" pitchFamily="34" charset="0"/>
                <a:ea typeface="ヒラギノ角ゴ Pro W3"/>
                <a:cs typeface="Century Gothic" panose="020B0502020202020204" pitchFamily="34" charset="0"/>
              </a:defRPr>
            </a:lvl3pPr>
            <a:lvl4pPr marL="1600200" indent="-228600">
              <a:spcBef>
                <a:spcPct val="20000"/>
              </a:spcBef>
              <a:buClr>
                <a:srgbClr val="064163"/>
              </a:buClr>
              <a:buFont typeface="Arial" panose="020B0604020202020204" pitchFamily="34" charset="0"/>
              <a:buChar char="•"/>
              <a:defRPr sz="2000">
                <a:solidFill>
                  <a:srgbClr val="595959"/>
                </a:solidFill>
                <a:latin typeface="Century Gothic" panose="020B0502020202020204" pitchFamily="34" charset="0"/>
                <a:ea typeface="ヒラギノ角ゴ Pro W3"/>
                <a:cs typeface="Century Gothic" panose="020B0502020202020204" pitchFamily="34" charset="0"/>
              </a:defRPr>
            </a:lvl4pPr>
            <a:lvl5pPr marL="2057400" indent="-228600">
              <a:spcBef>
                <a:spcPct val="20000"/>
              </a:spcBef>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5pPr>
            <a:lvl6pPr marL="25146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6pPr>
            <a:lvl7pPr marL="29718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7pPr>
            <a:lvl8pPr marL="34290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8pPr>
            <a:lvl9pPr marL="38862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9pPr>
          </a:lstStyle>
          <a:p>
            <a:pPr>
              <a:spcBef>
                <a:spcPct val="0"/>
              </a:spcBef>
              <a:buClrTx/>
              <a:buFontTx/>
              <a:buNone/>
            </a:pPr>
            <a:fld id="{36B0394D-C598-4545-AB65-E50D0FD2DD5D}" type="slidenum">
              <a:rPr lang="en-US" altLang="en-US" sz="1200">
                <a:solidFill>
                  <a:srgbClr val="7F7F7F"/>
                </a:solidFill>
                <a:cs typeface="ヒラギノ角ゴ Pro W3"/>
              </a:rPr>
              <a:pPr>
                <a:spcBef>
                  <a:spcPct val="0"/>
                </a:spcBef>
                <a:buClrTx/>
                <a:buFontTx/>
                <a:buNone/>
              </a:pPr>
              <a:t>8</a:t>
            </a:fld>
            <a:endParaRPr lang="en-US" altLang="en-US" sz="1200">
              <a:solidFill>
                <a:srgbClr val="7F7F7F"/>
              </a:solidFill>
              <a:cs typeface="ヒラギノ角ゴ Pro W3"/>
            </a:endParaRPr>
          </a:p>
        </p:txBody>
      </p:sp>
      <p:sp>
        <p:nvSpPr>
          <p:cNvPr id="24580" name="Content Placeholder 2">
            <a:extLst>
              <a:ext uri="{FF2B5EF4-FFF2-40B4-BE49-F238E27FC236}">
                <a16:creationId xmlns:a16="http://schemas.microsoft.com/office/drawing/2014/main" id="{979F8E19-F54A-02EA-E09E-E0E1B6038647}"/>
              </a:ext>
            </a:extLst>
          </p:cNvPr>
          <p:cNvSpPr txBox="1">
            <a:spLocks/>
          </p:cNvSpPr>
          <p:nvPr/>
        </p:nvSpPr>
        <p:spPr bwMode="auto">
          <a:xfrm>
            <a:off x="184150" y="3662363"/>
            <a:ext cx="7886700" cy="554037"/>
          </a:xfrm>
          <a:prstGeom prst="rect">
            <a:avLst/>
          </a:prstGeom>
          <a:noFill/>
          <a:ln>
            <a:noFill/>
          </a:ln>
        </p:spPr>
        <p:txBody>
          <a:bodyPr/>
          <a:lstStyle>
            <a:lvl1pPr marL="177800" indent="-177800">
              <a:spcBef>
                <a:spcPct val="20000"/>
              </a:spcBef>
              <a:buClr>
                <a:srgbClr val="064163"/>
              </a:buClr>
              <a:buFont typeface="Arial" panose="020B0604020202020204" pitchFamily="34" charset="0"/>
              <a:buChar char="•"/>
              <a:defRPr sz="2600">
                <a:solidFill>
                  <a:srgbClr val="595959"/>
                </a:solidFill>
                <a:latin typeface="Century Gothic" panose="020B0502020202020204" pitchFamily="34" charset="0"/>
                <a:ea typeface="ヒラギノ角ゴ Pro W3"/>
                <a:cs typeface="Century Gothic" panose="020B0502020202020204" pitchFamily="34" charset="0"/>
              </a:defRPr>
            </a:lvl1pPr>
            <a:lvl2pPr marL="742950" indent="-285750">
              <a:spcBef>
                <a:spcPct val="20000"/>
              </a:spcBef>
              <a:buClr>
                <a:srgbClr val="064163"/>
              </a:buClr>
              <a:buFont typeface="Arial" panose="020B0604020202020204" pitchFamily="34" charset="0"/>
              <a:buChar char="•"/>
              <a:defRPr sz="2400">
                <a:solidFill>
                  <a:srgbClr val="595959"/>
                </a:solidFill>
                <a:latin typeface="Century Gothic" panose="020B0502020202020204" pitchFamily="34" charset="0"/>
                <a:ea typeface="ヒラギノ角ゴ Pro W3"/>
                <a:cs typeface="Century Gothic" panose="020B0502020202020204" pitchFamily="34" charset="0"/>
              </a:defRPr>
            </a:lvl2pPr>
            <a:lvl3pPr marL="1143000" indent="-228600">
              <a:spcBef>
                <a:spcPct val="20000"/>
              </a:spcBef>
              <a:buClr>
                <a:srgbClr val="064163"/>
              </a:buClr>
              <a:buFont typeface="Arial" panose="020B0604020202020204" pitchFamily="34" charset="0"/>
              <a:buChar char="•"/>
              <a:defRPr sz="2200">
                <a:solidFill>
                  <a:srgbClr val="595959"/>
                </a:solidFill>
                <a:latin typeface="Century Gothic" panose="020B0502020202020204" pitchFamily="34" charset="0"/>
                <a:ea typeface="ヒラギノ角ゴ Pro W3"/>
                <a:cs typeface="Century Gothic" panose="020B0502020202020204" pitchFamily="34" charset="0"/>
              </a:defRPr>
            </a:lvl3pPr>
            <a:lvl4pPr marL="1600200" indent="-228600">
              <a:spcBef>
                <a:spcPct val="20000"/>
              </a:spcBef>
              <a:buClr>
                <a:srgbClr val="064163"/>
              </a:buClr>
              <a:buFont typeface="Arial" panose="020B0604020202020204" pitchFamily="34" charset="0"/>
              <a:buChar char="•"/>
              <a:defRPr sz="2000">
                <a:solidFill>
                  <a:srgbClr val="595959"/>
                </a:solidFill>
                <a:latin typeface="Century Gothic" panose="020B0502020202020204" pitchFamily="34" charset="0"/>
                <a:ea typeface="ヒラギノ角ゴ Pro W3"/>
                <a:cs typeface="Century Gothic" panose="020B0502020202020204" pitchFamily="34" charset="0"/>
              </a:defRPr>
            </a:lvl4pPr>
            <a:lvl5pPr marL="2057400" indent="-228600">
              <a:spcBef>
                <a:spcPct val="20000"/>
              </a:spcBef>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5pPr>
            <a:lvl6pPr marL="25146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6pPr>
            <a:lvl7pPr marL="29718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7pPr>
            <a:lvl8pPr marL="34290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8pPr>
            <a:lvl9pPr marL="38862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9pPr>
          </a:lstStyle>
          <a:p>
            <a:pPr>
              <a:defRPr/>
            </a:pPr>
            <a:r>
              <a:rPr lang="en-CA" altLang="en-US" sz="800" i="1" dirty="0"/>
              <a:t>2010-11 to 2018-19 authorities represent year-end authorities, as per Public Accounts</a:t>
            </a:r>
          </a:p>
          <a:p>
            <a:pPr>
              <a:defRPr/>
            </a:pPr>
            <a:r>
              <a:rPr lang="en-CA" altLang="en-US" sz="800" i="1" dirty="0"/>
              <a:t>Does not reflect renewal of some </a:t>
            </a:r>
            <a:r>
              <a:rPr lang="en-CA" altLang="en-US" sz="800" i="1" dirty="0" err="1"/>
              <a:t>sunsetters</a:t>
            </a:r>
            <a:endParaRPr lang="en-CA" altLang="en-US" sz="800" i="1" dirty="0"/>
          </a:p>
          <a:p>
            <a:pPr marL="0" indent="0">
              <a:buFont typeface="Arial" panose="020B0604020202020204" pitchFamily="34" charset="0"/>
              <a:buNone/>
              <a:defRPr/>
            </a:pPr>
            <a:endParaRPr lang="en-CA" altLang="en-US" sz="600" i="1" dirty="0"/>
          </a:p>
          <a:p>
            <a:pPr>
              <a:defRPr/>
            </a:pPr>
            <a:endParaRPr lang="fr-CA" altLang="en-US" sz="600" dirty="0"/>
          </a:p>
          <a:p>
            <a:pPr>
              <a:defRPr/>
            </a:pPr>
            <a:endParaRPr lang="en-CA" altLang="en-US" sz="800" dirty="0"/>
          </a:p>
          <a:p>
            <a:pPr>
              <a:defRPr/>
            </a:pPr>
            <a:endParaRPr lang="en-CA" altLang="en-US" sz="800" dirty="0"/>
          </a:p>
        </p:txBody>
      </p:sp>
      <p:sp>
        <p:nvSpPr>
          <p:cNvPr id="10" name="Content Placeholder 2">
            <a:extLst>
              <a:ext uri="{FF2B5EF4-FFF2-40B4-BE49-F238E27FC236}">
                <a16:creationId xmlns:a16="http://schemas.microsoft.com/office/drawing/2014/main" id="{123C335F-8062-B22C-D830-A00F99C384C1}"/>
              </a:ext>
            </a:extLst>
          </p:cNvPr>
          <p:cNvSpPr>
            <a:spLocks noGrp="1"/>
          </p:cNvSpPr>
          <p:nvPr>
            <p:ph idx="1"/>
          </p:nvPr>
        </p:nvSpPr>
        <p:spPr>
          <a:xfrm>
            <a:off x="290513" y="4038600"/>
            <a:ext cx="8651875" cy="2344738"/>
          </a:xfrm>
        </p:spPr>
        <p:txBody>
          <a:bodyPr/>
          <a:lstStyle/>
          <a:p>
            <a:pPr>
              <a:spcAft>
                <a:spcPts val="600"/>
              </a:spcAft>
              <a:buFont typeface="Wingdings" panose="05000000000000000000" pitchFamily="2" charset="2"/>
              <a:buChar char="ü"/>
              <a:defRPr/>
            </a:pPr>
            <a:r>
              <a:rPr altLang="en-US" sz="1200" dirty="0">
                <a:ea typeface="ヒラギノ角ゴ Pro W3"/>
              </a:rPr>
              <a:t>DFO is a highly decentralized department, managing a </a:t>
            </a:r>
            <a:r>
              <a:rPr altLang="en-US" sz="1200" b="1" dirty="0">
                <a:ea typeface="ヒラギノ角ゴ Pro W3"/>
              </a:rPr>
              <a:t>2020-21 budget of ~$3.3B </a:t>
            </a:r>
            <a:r>
              <a:rPr altLang="en-US" sz="1200" dirty="0">
                <a:ea typeface="ヒラギノ角ゴ Pro W3"/>
              </a:rPr>
              <a:t>distributed across the country.</a:t>
            </a:r>
          </a:p>
          <a:p>
            <a:pPr>
              <a:spcAft>
                <a:spcPts val="600"/>
              </a:spcAft>
              <a:buFont typeface="Wingdings" panose="05000000000000000000" pitchFamily="2" charset="2"/>
              <a:buChar char="ü"/>
              <a:defRPr/>
            </a:pPr>
            <a:r>
              <a:rPr altLang="en-US" sz="1200" dirty="0">
                <a:ea typeface="ヒラギノ角ゴ Pro W3"/>
              </a:rPr>
              <a:t>The Department has received important funding to </a:t>
            </a:r>
            <a:r>
              <a:rPr altLang="en-US" sz="1200" b="1" dirty="0">
                <a:ea typeface="ヒラギノ角ゴ Pro W3"/>
              </a:rPr>
              <a:t>Advance Reconciliation on Indigenous Rights Issues</a:t>
            </a:r>
            <a:r>
              <a:rPr altLang="en-US" sz="1200" dirty="0">
                <a:ea typeface="ヒラギノ角ゴ Pro W3"/>
              </a:rPr>
              <a:t> to </a:t>
            </a:r>
            <a:r>
              <a:rPr lang="en-US" altLang="en-US" sz="1200" dirty="0">
                <a:ea typeface="ヒラギノ角ゴ Pro W3"/>
              </a:rPr>
              <a:t>implement reconciliation agreements as well as implement treaties and engage with Indigenous communities and stakeholders on fisheries policies </a:t>
            </a:r>
            <a:r>
              <a:rPr altLang="en-US" sz="1200" dirty="0">
                <a:ea typeface="ヒラギノ角ゴ Pro W3"/>
              </a:rPr>
              <a:t>(approximately $600M over the next 5 years, including $13M ongoing).</a:t>
            </a:r>
          </a:p>
          <a:p>
            <a:pPr>
              <a:spcAft>
                <a:spcPts val="600"/>
              </a:spcAft>
              <a:buFont typeface="Wingdings" panose="05000000000000000000" pitchFamily="2" charset="2"/>
              <a:buChar char="ü"/>
              <a:defRPr/>
            </a:pPr>
            <a:r>
              <a:rPr altLang="en-US" sz="1200" dirty="0">
                <a:ea typeface="ヒラギノ角ゴ Pro W3"/>
              </a:rPr>
              <a:t>Key initiatives such as the </a:t>
            </a:r>
            <a:r>
              <a:rPr lang="en-US" altLang="en-US" sz="1200" b="1" dirty="0">
                <a:ea typeface="ヒラギノ角ゴ Pro W3"/>
              </a:rPr>
              <a:t>Trans Mountain Expansion Project </a:t>
            </a:r>
            <a:r>
              <a:rPr lang="en-US" altLang="en-US" sz="1200" dirty="0">
                <a:ea typeface="ヒラギノ角ゴ Pro W3"/>
              </a:rPr>
              <a:t>has also received funding to support project implementation and facilitate the implementation of accommodation measures for the benefit of Indigenous communities ($386M over the next 5 years, including $3M ongoing).</a:t>
            </a:r>
            <a:endParaRPr altLang="en-US" sz="1200" dirty="0">
              <a:ea typeface="ヒラギノ角ゴ Pro W3"/>
            </a:endParaRPr>
          </a:p>
          <a:p>
            <a:pPr>
              <a:spcAft>
                <a:spcPts val="600"/>
              </a:spcAft>
              <a:buFont typeface="Wingdings" panose="05000000000000000000" pitchFamily="2" charset="2"/>
              <a:buChar char="ü"/>
              <a:defRPr/>
            </a:pPr>
            <a:r>
              <a:rPr altLang="en-US" sz="1200" dirty="0">
                <a:ea typeface="ヒラギノ角ゴ Pro W3"/>
              </a:rPr>
              <a:t>Some funding initiatives are time-limited (sun-setting) and subject to future funding decisions.</a:t>
            </a:r>
          </a:p>
          <a:p>
            <a:pPr>
              <a:spcAft>
                <a:spcPts val="600"/>
              </a:spcAft>
              <a:buFont typeface="Wingdings" panose="05000000000000000000" pitchFamily="2" charset="2"/>
              <a:buChar char="ü"/>
              <a:defRPr/>
            </a:pPr>
            <a:endParaRPr altLang="en-US" sz="1200" dirty="0">
              <a:ea typeface="ヒラギノ角ゴ Pro W3"/>
            </a:endParaRPr>
          </a:p>
          <a:p>
            <a:pPr marL="177800" indent="-177800">
              <a:buFont typeface="Arial" panose="020B0604020202020204" pitchFamily="34" charset="0"/>
              <a:buChar char="•"/>
              <a:defRPr/>
            </a:pPr>
            <a:endParaRPr altLang="en-US" sz="900" dirty="0">
              <a:ea typeface="ヒラギノ角ゴ Pro W3"/>
            </a:endParaRPr>
          </a:p>
          <a:p>
            <a:pPr marL="177800" indent="-177800">
              <a:buFont typeface="Arial" panose="020B0604020202020204" pitchFamily="34" charset="0"/>
              <a:buChar char="•"/>
              <a:defRPr/>
            </a:pPr>
            <a:endParaRPr altLang="en-US" sz="900" dirty="0">
              <a:ea typeface="ヒラギノ角ゴ Pro W3"/>
            </a:endParaRPr>
          </a:p>
        </p:txBody>
      </p:sp>
      <p:pic>
        <p:nvPicPr>
          <p:cNvPr id="21509" name="Picture 1">
            <a:extLst>
              <a:ext uri="{FF2B5EF4-FFF2-40B4-BE49-F238E27FC236}">
                <a16:creationId xmlns:a16="http://schemas.microsoft.com/office/drawing/2014/main" id="{90CF515F-F6A7-1727-5A0B-30A14D582C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9888" y="1035050"/>
            <a:ext cx="4246562"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2">
            <a:extLst>
              <a:ext uri="{FF2B5EF4-FFF2-40B4-BE49-F238E27FC236}">
                <a16:creationId xmlns:a16="http://schemas.microsoft.com/office/drawing/2014/main" id="{4CD0C9BC-93E9-DDCB-7179-42D619E641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3138" y="1035050"/>
            <a:ext cx="4052887"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E4487845-9AF0-0D38-139E-6427EBD19988}"/>
              </a:ext>
            </a:extLst>
          </p:cNvPr>
          <p:cNvSpPr>
            <a:spLocks noGrp="1"/>
          </p:cNvSpPr>
          <p:nvPr>
            <p:ph type="title"/>
          </p:nvPr>
        </p:nvSpPr>
        <p:spPr>
          <a:xfrm>
            <a:off x="457200" y="44450"/>
            <a:ext cx="8229600" cy="790575"/>
          </a:xfrm>
        </p:spPr>
        <p:txBody>
          <a:bodyPr/>
          <a:lstStyle/>
          <a:p>
            <a:r>
              <a:rPr lang="en-CA" altLang="en-US" sz="3000">
                <a:ea typeface="ヒラギノ角ゴ Pro W3"/>
              </a:rPr>
              <a:t>Vote 1 – Planned Operating</a:t>
            </a:r>
          </a:p>
        </p:txBody>
      </p:sp>
      <p:sp>
        <p:nvSpPr>
          <p:cNvPr id="22530" name="Slide Number Placeholder 3">
            <a:extLst>
              <a:ext uri="{FF2B5EF4-FFF2-40B4-BE49-F238E27FC236}">
                <a16:creationId xmlns:a16="http://schemas.microsoft.com/office/drawing/2014/main" id="{55FB63DB-95B3-8CA4-FF3C-84316E053F45}"/>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64163"/>
              </a:buClr>
              <a:buFont typeface="Arial" panose="020B0604020202020204" pitchFamily="34" charset="0"/>
              <a:buChar char="•"/>
              <a:defRPr sz="2600">
                <a:solidFill>
                  <a:srgbClr val="595959"/>
                </a:solidFill>
                <a:latin typeface="Century Gothic" panose="020B0502020202020204" pitchFamily="34" charset="0"/>
                <a:ea typeface="ヒラギノ角ゴ Pro W3"/>
                <a:cs typeface="Century Gothic" panose="020B0502020202020204" pitchFamily="34" charset="0"/>
              </a:defRPr>
            </a:lvl1pPr>
            <a:lvl2pPr marL="742950" indent="-285750">
              <a:spcBef>
                <a:spcPct val="20000"/>
              </a:spcBef>
              <a:buClr>
                <a:srgbClr val="064163"/>
              </a:buClr>
              <a:buFont typeface="Arial" panose="020B0604020202020204" pitchFamily="34" charset="0"/>
              <a:buChar char="•"/>
              <a:defRPr sz="2400">
                <a:solidFill>
                  <a:srgbClr val="595959"/>
                </a:solidFill>
                <a:latin typeface="Century Gothic" panose="020B0502020202020204" pitchFamily="34" charset="0"/>
                <a:ea typeface="ヒラギノ角ゴ Pro W3"/>
                <a:cs typeface="Century Gothic" panose="020B0502020202020204" pitchFamily="34" charset="0"/>
              </a:defRPr>
            </a:lvl2pPr>
            <a:lvl3pPr marL="1143000" indent="-228600">
              <a:spcBef>
                <a:spcPct val="20000"/>
              </a:spcBef>
              <a:buClr>
                <a:srgbClr val="064163"/>
              </a:buClr>
              <a:buFont typeface="Arial" panose="020B0604020202020204" pitchFamily="34" charset="0"/>
              <a:buChar char="•"/>
              <a:defRPr sz="2200">
                <a:solidFill>
                  <a:srgbClr val="595959"/>
                </a:solidFill>
                <a:latin typeface="Century Gothic" panose="020B0502020202020204" pitchFamily="34" charset="0"/>
                <a:ea typeface="ヒラギノ角ゴ Pro W3"/>
                <a:cs typeface="Century Gothic" panose="020B0502020202020204" pitchFamily="34" charset="0"/>
              </a:defRPr>
            </a:lvl3pPr>
            <a:lvl4pPr marL="1600200" indent="-228600">
              <a:spcBef>
                <a:spcPct val="20000"/>
              </a:spcBef>
              <a:buClr>
                <a:srgbClr val="064163"/>
              </a:buClr>
              <a:buFont typeface="Arial" panose="020B0604020202020204" pitchFamily="34" charset="0"/>
              <a:buChar char="•"/>
              <a:defRPr sz="2000">
                <a:solidFill>
                  <a:srgbClr val="595959"/>
                </a:solidFill>
                <a:latin typeface="Century Gothic" panose="020B0502020202020204" pitchFamily="34" charset="0"/>
                <a:ea typeface="ヒラギノ角ゴ Pro W3"/>
                <a:cs typeface="Century Gothic" panose="020B0502020202020204" pitchFamily="34" charset="0"/>
              </a:defRPr>
            </a:lvl4pPr>
            <a:lvl5pPr marL="2057400" indent="-228600">
              <a:spcBef>
                <a:spcPct val="20000"/>
              </a:spcBef>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5pPr>
            <a:lvl6pPr marL="25146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6pPr>
            <a:lvl7pPr marL="29718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7pPr>
            <a:lvl8pPr marL="34290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8pPr>
            <a:lvl9pPr marL="38862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9pPr>
          </a:lstStyle>
          <a:p>
            <a:pPr>
              <a:spcBef>
                <a:spcPct val="0"/>
              </a:spcBef>
              <a:buClrTx/>
              <a:buFontTx/>
              <a:buNone/>
            </a:pPr>
            <a:fld id="{79EE632C-3BEC-8F4F-AC57-DDBC76659D97}" type="slidenum">
              <a:rPr lang="en-US" altLang="en-US" sz="1200">
                <a:solidFill>
                  <a:srgbClr val="7F7F7F"/>
                </a:solidFill>
                <a:cs typeface="ヒラギノ角ゴ Pro W3"/>
              </a:rPr>
              <a:pPr>
                <a:spcBef>
                  <a:spcPct val="0"/>
                </a:spcBef>
                <a:buClrTx/>
                <a:buFontTx/>
                <a:buNone/>
              </a:pPr>
              <a:t>9</a:t>
            </a:fld>
            <a:endParaRPr lang="en-US" altLang="en-US" sz="1200">
              <a:solidFill>
                <a:srgbClr val="7F7F7F"/>
              </a:solidFill>
              <a:cs typeface="ヒラギノ角ゴ Pro W3"/>
            </a:endParaRPr>
          </a:p>
        </p:txBody>
      </p:sp>
      <p:sp>
        <p:nvSpPr>
          <p:cNvPr id="22531" name="Content Placeholder 2">
            <a:extLst>
              <a:ext uri="{FF2B5EF4-FFF2-40B4-BE49-F238E27FC236}">
                <a16:creationId xmlns:a16="http://schemas.microsoft.com/office/drawing/2014/main" id="{07E93BF7-FCC6-3CAB-E020-0346453D5F15}"/>
              </a:ext>
            </a:extLst>
          </p:cNvPr>
          <p:cNvSpPr txBox="1">
            <a:spLocks/>
          </p:cNvSpPr>
          <p:nvPr/>
        </p:nvSpPr>
        <p:spPr bwMode="auto">
          <a:xfrm>
            <a:off x="176213" y="4217988"/>
            <a:ext cx="8791575"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64163"/>
              </a:buClr>
              <a:buFont typeface="Arial" panose="020B0604020202020204" pitchFamily="34" charset="0"/>
              <a:buChar char="•"/>
              <a:defRPr sz="2600">
                <a:solidFill>
                  <a:srgbClr val="595959"/>
                </a:solidFill>
                <a:latin typeface="Century Gothic" panose="020B0502020202020204" pitchFamily="34" charset="0"/>
                <a:ea typeface="ヒラギノ角ゴ Pro W3"/>
                <a:cs typeface="Century Gothic" panose="020B0502020202020204" pitchFamily="34" charset="0"/>
              </a:defRPr>
            </a:lvl1pPr>
            <a:lvl2pPr marL="742950" indent="-285750">
              <a:spcBef>
                <a:spcPct val="20000"/>
              </a:spcBef>
              <a:buClr>
                <a:srgbClr val="064163"/>
              </a:buClr>
              <a:buFont typeface="Arial" panose="020B0604020202020204" pitchFamily="34" charset="0"/>
              <a:buChar char="•"/>
              <a:defRPr sz="2400">
                <a:solidFill>
                  <a:srgbClr val="595959"/>
                </a:solidFill>
                <a:latin typeface="Century Gothic" panose="020B0502020202020204" pitchFamily="34" charset="0"/>
                <a:ea typeface="ヒラギノ角ゴ Pro W3"/>
                <a:cs typeface="Century Gothic" panose="020B0502020202020204" pitchFamily="34" charset="0"/>
              </a:defRPr>
            </a:lvl2pPr>
            <a:lvl3pPr marL="1143000" indent="-228600">
              <a:spcBef>
                <a:spcPct val="20000"/>
              </a:spcBef>
              <a:buClr>
                <a:srgbClr val="064163"/>
              </a:buClr>
              <a:buFont typeface="Arial" panose="020B0604020202020204" pitchFamily="34" charset="0"/>
              <a:buChar char="•"/>
              <a:defRPr sz="2200">
                <a:solidFill>
                  <a:srgbClr val="595959"/>
                </a:solidFill>
                <a:latin typeface="Century Gothic" panose="020B0502020202020204" pitchFamily="34" charset="0"/>
                <a:ea typeface="ヒラギノ角ゴ Pro W3"/>
                <a:cs typeface="Century Gothic" panose="020B0502020202020204" pitchFamily="34" charset="0"/>
              </a:defRPr>
            </a:lvl3pPr>
            <a:lvl4pPr marL="1600200" indent="-228600">
              <a:spcBef>
                <a:spcPct val="20000"/>
              </a:spcBef>
              <a:buClr>
                <a:srgbClr val="064163"/>
              </a:buClr>
              <a:buFont typeface="Arial" panose="020B0604020202020204" pitchFamily="34" charset="0"/>
              <a:buChar char="•"/>
              <a:defRPr sz="2000">
                <a:solidFill>
                  <a:srgbClr val="595959"/>
                </a:solidFill>
                <a:latin typeface="Century Gothic" panose="020B0502020202020204" pitchFamily="34" charset="0"/>
                <a:ea typeface="ヒラギノ角ゴ Pro W3"/>
                <a:cs typeface="Century Gothic" panose="020B0502020202020204" pitchFamily="34" charset="0"/>
              </a:defRPr>
            </a:lvl4pPr>
            <a:lvl5pPr marL="2057400" indent="-228600">
              <a:spcBef>
                <a:spcPct val="20000"/>
              </a:spcBef>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5pPr>
            <a:lvl6pPr marL="25146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6pPr>
            <a:lvl7pPr marL="29718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7pPr>
            <a:lvl8pPr marL="34290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8pPr>
            <a:lvl9pPr marL="38862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9pPr>
          </a:lstStyle>
          <a:p>
            <a:pPr>
              <a:spcAft>
                <a:spcPts val="600"/>
              </a:spcAft>
              <a:buFont typeface="Wingdings" pitchFamily="2" charset="2"/>
              <a:buChar char="ü"/>
            </a:pPr>
            <a:r>
              <a:rPr lang="en-US" altLang="en-US" sz="1100"/>
              <a:t>Salary makes up approximately 55 per cent of operating spending – approximately </a:t>
            </a:r>
            <a:r>
              <a:rPr lang="en-US" altLang="en-US" sz="1100" b="1"/>
              <a:t>12,600 FTEs are planned for 2020-21</a:t>
            </a:r>
            <a:r>
              <a:rPr lang="en-US" altLang="en-US" sz="1100"/>
              <a:t>, across Canada.</a:t>
            </a:r>
          </a:p>
          <a:p>
            <a:pPr>
              <a:spcAft>
                <a:spcPts val="600"/>
              </a:spcAft>
              <a:buFont typeface="Wingdings" pitchFamily="2" charset="2"/>
              <a:buChar char="ü"/>
            </a:pPr>
            <a:r>
              <a:rPr lang="en-US" altLang="en-US" sz="1100"/>
              <a:t>With fluctuating funding profiles and sunsetting programs over the next two to four years, </a:t>
            </a:r>
            <a:r>
              <a:rPr lang="en-US" altLang="en-US" sz="1100" b="1"/>
              <a:t>HR planning is critical </a:t>
            </a:r>
            <a:r>
              <a:rPr lang="en-US" altLang="en-US" sz="1100"/>
              <a:t>to ensure there is no impact on the Department’s ability to deliver.</a:t>
            </a:r>
          </a:p>
          <a:p>
            <a:pPr>
              <a:spcAft>
                <a:spcPts val="600"/>
              </a:spcAft>
              <a:buFont typeface="Wingdings" pitchFamily="2" charset="2"/>
              <a:buChar char="ü"/>
            </a:pPr>
            <a:r>
              <a:rPr lang="en-US" altLang="en-US" sz="1100"/>
              <a:t>DFO has one of the </a:t>
            </a:r>
            <a:r>
              <a:rPr lang="en-US" altLang="en-US" sz="1100" b="1"/>
              <a:t>largest asset base in the Government.</a:t>
            </a:r>
            <a:r>
              <a:rPr lang="en-US" altLang="en-US" sz="1100"/>
              <a:t> In 2020-21, close to 46 per cent of non-salary spending will be on professional or special services and about 22 per cent on repairs and maintenance primarily to support the asset base. Most of this spending is </a:t>
            </a:r>
            <a:r>
              <a:rPr lang="en-US" altLang="en-US" sz="1100" b="1"/>
              <a:t>non-discretionary</a:t>
            </a:r>
            <a:r>
              <a:rPr lang="en-US" altLang="en-US" sz="1100"/>
              <a:t>.</a:t>
            </a:r>
          </a:p>
          <a:p>
            <a:pPr>
              <a:spcAft>
                <a:spcPts val="600"/>
              </a:spcAft>
              <a:buFont typeface="Wingdings" pitchFamily="2" charset="2"/>
              <a:buChar char="ü"/>
            </a:pPr>
            <a:r>
              <a:rPr lang="en-US" altLang="en-US" sz="1100"/>
              <a:t>DFO has </a:t>
            </a:r>
            <a:r>
              <a:rPr lang="en-US" altLang="en-US" sz="1100" b="1"/>
              <a:t>absorbed the fiscal dividend for Shared Services Canada ($11M ongoing) </a:t>
            </a:r>
            <a:r>
              <a:rPr lang="en-US" altLang="en-US" sz="1100"/>
              <a:t>and has provided existing funding to support the new programming for whales.</a:t>
            </a:r>
          </a:p>
        </p:txBody>
      </p:sp>
      <p:sp>
        <p:nvSpPr>
          <p:cNvPr id="22532" name="Content Placeholder 2">
            <a:extLst>
              <a:ext uri="{FF2B5EF4-FFF2-40B4-BE49-F238E27FC236}">
                <a16:creationId xmlns:a16="http://schemas.microsoft.com/office/drawing/2014/main" id="{11B10EA0-38C9-8E92-10FF-6FB97BD01A28}"/>
              </a:ext>
            </a:extLst>
          </p:cNvPr>
          <p:cNvSpPr txBox="1">
            <a:spLocks/>
          </p:cNvSpPr>
          <p:nvPr/>
        </p:nvSpPr>
        <p:spPr bwMode="auto">
          <a:xfrm>
            <a:off x="158750" y="3586163"/>
            <a:ext cx="8528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7800" indent="-177800">
              <a:spcBef>
                <a:spcPct val="20000"/>
              </a:spcBef>
              <a:buClr>
                <a:srgbClr val="064163"/>
              </a:buClr>
              <a:buFont typeface="Arial" panose="020B0604020202020204" pitchFamily="34" charset="0"/>
              <a:buChar char="•"/>
              <a:defRPr sz="2600">
                <a:solidFill>
                  <a:srgbClr val="595959"/>
                </a:solidFill>
                <a:latin typeface="Century Gothic" panose="020B0502020202020204" pitchFamily="34" charset="0"/>
                <a:ea typeface="ヒラギノ角ゴ Pro W3"/>
                <a:cs typeface="Century Gothic" panose="020B0502020202020204" pitchFamily="34" charset="0"/>
              </a:defRPr>
            </a:lvl1pPr>
            <a:lvl2pPr marL="742950" indent="-285750">
              <a:spcBef>
                <a:spcPct val="20000"/>
              </a:spcBef>
              <a:buClr>
                <a:srgbClr val="064163"/>
              </a:buClr>
              <a:buFont typeface="Arial" panose="020B0604020202020204" pitchFamily="34" charset="0"/>
              <a:buChar char="•"/>
              <a:defRPr sz="2400">
                <a:solidFill>
                  <a:srgbClr val="595959"/>
                </a:solidFill>
                <a:latin typeface="Century Gothic" panose="020B0502020202020204" pitchFamily="34" charset="0"/>
                <a:ea typeface="ヒラギノ角ゴ Pro W3"/>
                <a:cs typeface="Century Gothic" panose="020B0502020202020204" pitchFamily="34" charset="0"/>
              </a:defRPr>
            </a:lvl2pPr>
            <a:lvl3pPr marL="1143000" indent="-228600">
              <a:spcBef>
                <a:spcPct val="20000"/>
              </a:spcBef>
              <a:buClr>
                <a:srgbClr val="064163"/>
              </a:buClr>
              <a:buFont typeface="Arial" panose="020B0604020202020204" pitchFamily="34" charset="0"/>
              <a:buChar char="•"/>
              <a:defRPr sz="2200">
                <a:solidFill>
                  <a:srgbClr val="595959"/>
                </a:solidFill>
                <a:latin typeface="Century Gothic" panose="020B0502020202020204" pitchFamily="34" charset="0"/>
                <a:ea typeface="ヒラギノ角ゴ Pro W3"/>
                <a:cs typeface="Century Gothic" panose="020B0502020202020204" pitchFamily="34" charset="0"/>
              </a:defRPr>
            </a:lvl3pPr>
            <a:lvl4pPr marL="1600200" indent="-228600">
              <a:spcBef>
                <a:spcPct val="20000"/>
              </a:spcBef>
              <a:buClr>
                <a:srgbClr val="064163"/>
              </a:buClr>
              <a:buFont typeface="Arial" panose="020B0604020202020204" pitchFamily="34" charset="0"/>
              <a:buChar char="•"/>
              <a:defRPr sz="2000">
                <a:solidFill>
                  <a:srgbClr val="595959"/>
                </a:solidFill>
                <a:latin typeface="Century Gothic" panose="020B0502020202020204" pitchFamily="34" charset="0"/>
                <a:ea typeface="ヒラギノ角ゴ Pro W3"/>
                <a:cs typeface="Century Gothic" panose="020B0502020202020204" pitchFamily="34" charset="0"/>
              </a:defRPr>
            </a:lvl4pPr>
            <a:lvl5pPr marL="2057400" indent="-228600">
              <a:spcBef>
                <a:spcPct val="20000"/>
              </a:spcBef>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5pPr>
            <a:lvl6pPr marL="25146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6pPr>
            <a:lvl7pPr marL="29718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7pPr>
            <a:lvl8pPr marL="34290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8pPr>
            <a:lvl9pPr marL="3886200" indent="-228600" defTabSz="457200" eaLnBrk="0" fontAlgn="base" hangingPunct="0">
              <a:spcBef>
                <a:spcPct val="20000"/>
              </a:spcBef>
              <a:spcAft>
                <a:spcPct val="0"/>
              </a:spcAft>
              <a:buClr>
                <a:srgbClr val="064163"/>
              </a:buClr>
              <a:buFont typeface="Arial" panose="020B0604020202020204" pitchFamily="34" charset="0"/>
              <a:buChar char="•"/>
              <a:defRPr>
                <a:solidFill>
                  <a:srgbClr val="595959"/>
                </a:solidFill>
                <a:latin typeface="Century Gothic" panose="020B0502020202020204" pitchFamily="34" charset="0"/>
                <a:ea typeface="ヒラギノ角ゴ Pro W3"/>
                <a:cs typeface="Century Gothic" panose="020B0502020202020204" pitchFamily="34" charset="0"/>
              </a:defRPr>
            </a:lvl9pPr>
          </a:lstStyle>
          <a:p>
            <a:r>
              <a:rPr lang="en-CA" altLang="en-US" sz="800" i="1"/>
              <a:t>The spike in authorities for 2019-20 is due to one-time payments scheduled for Indigenous Reconciliation and for t</a:t>
            </a:r>
            <a:r>
              <a:rPr lang="en-US" altLang="en-US" sz="800" i="1"/>
              <a:t>he Offshore Fisheries Science Vessel acquisition contract</a:t>
            </a:r>
            <a:r>
              <a:rPr lang="en-CA" altLang="en-US" sz="800" i="1"/>
              <a:t> </a:t>
            </a:r>
          </a:p>
          <a:p>
            <a:r>
              <a:rPr lang="en-CA" altLang="en-US" sz="800" i="1"/>
              <a:t>Does not reflect renewal of some sunsetters</a:t>
            </a:r>
          </a:p>
        </p:txBody>
      </p:sp>
      <p:pic>
        <p:nvPicPr>
          <p:cNvPr id="22533" name="Picture 2">
            <a:extLst>
              <a:ext uri="{FF2B5EF4-FFF2-40B4-BE49-F238E27FC236}">
                <a16:creationId xmlns:a16="http://schemas.microsoft.com/office/drawing/2014/main" id="{BB24561C-015F-6774-8693-1C19ABFAB3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213" y="966788"/>
            <a:ext cx="4545012"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5">
            <a:extLst>
              <a:ext uri="{FF2B5EF4-FFF2-40B4-BE49-F238E27FC236}">
                <a16:creationId xmlns:a16="http://schemas.microsoft.com/office/drawing/2014/main" id="{CC8B79BF-70AB-1A58-EE34-2CBBED39DA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5838" y="966788"/>
            <a:ext cx="4251325"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438440|-6043304|-13922118|-2262759|-9803158|Fisheries and Oceans Canada&quot;,&quot;Id&quot;:&quot;5db735b04641384b50e328ba&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7435</TotalTime>
  <Words>750</Words>
  <Application>Microsoft Macintosh PowerPoint</Application>
  <PresentationFormat>On-screen Show (4:3)</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Gill Sans Light</vt:lpstr>
      <vt:lpstr>Wingdings</vt:lpstr>
      <vt:lpstr>Office Theme</vt:lpstr>
      <vt:lpstr>ODSP UX Hackathon</vt:lpstr>
      <vt:lpstr>Agenda</vt:lpstr>
      <vt:lpstr>Overview</vt:lpstr>
      <vt:lpstr>Objective/Challenge</vt:lpstr>
      <vt:lpstr>Analysis</vt:lpstr>
      <vt:lpstr>Recommendations</vt:lpstr>
      <vt:lpstr>Next Steps</vt:lpstr>
      <vt:lpstr>Total Planned Authorities</vt:lpstr>
      <vt:lpstr>Vote 1 – Planned Operating</vt:lpstr>
      <vt:lpstr>Vote 5 – Planned Capital</vt:lpstr>
      <vt:lpstr>Vote 10 – Planned Grants and Contributions</vt:lpstr>
      <vt:lpstr>DFO – Financial Outlook</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Edimaobong Udo</cp:lastModifiedBy>
  <cp:revision>657</cp:revision>
  <cp:lastPrinted>2019-08-29T17:16:25Z</cp:lastPrinted>
  <dcterms:created xsi:type="dcterms:W3CDTF">2015-04-10T18:49:27Z</dcterms:created>
  <dcterms:modified xsi:type="dcterms:W3CDTF">2024-04-18T00:48:31Z</dcterms:modified>
</cp:coreProperties>
</file>