
<file path=[Content_Types].xml><?xml version="1.0" encoding="utf-8"?>
<Types xmlns="http://schemas.openxmlformats.org/package/2006/content-types">
  <Default Extension="bin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66" r:id="rId3"/>
    <p:sldId id="267" r:id="rId4"/>
    <p:sldId id="268" r:id="rId5"/>
    <p:sldId id="269" r:id="rId6"/>
    <p:sldId id="27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6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9"/>
  </p:normalViewPr>
  <p:slideViewPr>
    <p:cSldViewPr snapToGrid="0">
      <p:cViewPr varScale="1">
        <p:scale>
          <a:sx n="136" d="100"/>
          <a:sy n="136" d="100"/>
        </p:scale>
        <p:origin x="42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7f6062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57f6062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313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7f6062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57f6062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48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7f6062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57f6062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713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7f6062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57f6062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46170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57f60621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57f60621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156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dimaudo.shinyapps.io/openaddath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EE42420-421D-E040-A1C3-198026761E1A}"/>
              </a:ext>
            </a:extLst>
          </p:cNvPr>
          <p:cNvSpPr txBox="1"/>
          <p:nvPr/>
        </p:nvSpPr>
        <p:spPr>
          <a:xfrm>
            <a:off x="1875934" y="292230"/>
            <a:ext cx="49302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FFFFFF"/>
              </a:buClr>
            </a:pPr>
            <a:r>
              <a:rPr lang="en-CA" sz="4800" b="1" dirty="0">
                <a:solidFill>
                  <a:schemeClr val="bg1"/>
                </a:solidFill>
                <a:latin typeface="+mj-lt"/>
                <a:ea typeface="Exo 2"/>
                <a:cs typeface="Exo 2"/>
                <a:sym typeface="Exo 2"/>
              </a:rPr>
              <a:t>Adda Discovery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E3130D-5C29-C743-9C96-53B940397DFC}"/>
              </a:ext>
            </a:extLst>
          </p:cNvPr>
          <p:cNvSpPr txBox="1"/>
          <p:nvPr/>
        </p:nvSpPr>
        <p:spPr>
          <a:xfrm>
            <a:off x="5316718" y="3758505"/>
            <a:ext cx="38272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Edima</a:t>
            </a:r>
            <a:r>
              <a:rPr lang="en-US" sz="2800" dirty="0">
                <a:solidFill>
                  <a:schemeClr val="bg1"/>
                </a:solidFill>
              </a:rPr>
              <a:t> Udo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Balqees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Almashjari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65988" y="474943"/>
            <a:ext cx="91440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lang="en" sz="3600" b="1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Exo 2"/>
                <a:cs typeface="Arial" panose="020B0604020202020204" pitchFamily="34" charset="0"/>
                <a:sym typeface="Exo 2"/>
              </a:rPr>
              <a:t>Challenge</a:t>
            </a:r>
            <a:endParaRPr sz="3600" b="1" i="0" u="none" strike="noStrike" cap="none" dirty="0">
              <a:solidFill>
                <a:schemeClr val="bg1"/>
              </a:solidFill>
              <a:latin typeface="Arial" panose="020B0604020202020204" pitchFamily="34" charset="0"/>
              <a:ea typeface="Exo 2"/>
              <a:cs typeface="Arial" panose="020B0604020202020204" pitchFamily="34" charset="0"/>
              <a:sym typeface="Exo 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39E7B1-63FA-F547-AC7C-3D7B06D18D6F}"/>
              </a:ext>
            </a:extLst>
          </p:cNvPr>
          <p:cNvSpPr txBox="1"/>
          <p:nvPr/>
        </p:nvSpPr>
        <p:spPr>
          <a:xfrm>
            <a:off x="0" y="1224621"/>
            <a:ext cx="54442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Key Issue</a:t>
            </a:r>
          </a:p>
        </p:txBody>
      </p:sp>
      <p:pic>
        <p:nvPicPr>
          <p:cNvPr id="14" name="Picture Placeholder 8">
            <a:extLst>
              <a:ext uri="{FF2B5EF4-FFF2-40B4-BE49-F238E27FC236}">
                <a16:creationId xmlns:a16="http://schemas.microsoft.com/office/drawing/2014/main" id="{B96234D8-8CB8-404D-B518-FBF195E97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5768715" y="1180379"/>
            <a:ext cx="3375285" cy="3963121"/>
          </a:xfrm>
          <a:prstGeom prst="rect">
            <a:avLst/>
          </a:prstGeom>
          <a:solidFill>
            <a:srgbClr val="8206C9"/>
          </a:solidFill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C3709DF-8FD1-7F4E-98F6-8162965A76DA}"/>
              </a:ext>
            </a:extLst>
          </p:cNvPr>
          <p:cNvSpPr txBox="1"/>
          <p:nvPr/>
        </p:nvSpPr>
        <p:spPr>
          <a:xfrm>
            <a:off x="65988" y="1624731"/>
            <a:ext cx="4506012" cy="13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Key theme is improving community happiness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City managers &amp; officials need access to good information to make informed decisions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Currently it is hard to get a consolidated view of key data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8B6888D-1B74-EA42-9879-F28413920D64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989D8A-A926-3045-8624-94489C8616B5}"/>
              </a:ext>
            </a:extLst>
          </p:cNvPr>
          <p:cNvSpPr txBox="1"/>
          <p:nvPr/>
        </p:nvSpPr>
        <p:spPr>
          <a:xfrm>
            <a:off x="0" y="3318715"/>
            <a:ext cx="36198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Why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1C89C5-6011-824C-B627-5F68E579087A}"/>
              </a:ext>
            </a:extLst>
          </p:cNvPr>
          <p:cNvSpPr txBox="1"/>
          <p:nvPr/>
        </p:nvSpPr>
        <p:spPr>
          <a:xfrm>
            <a:off x="65988" y="3718825"/>
            <a:ext cx="4835949" cy="13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Cities are a complex mix of people, homes, businesses sectors and their interactivity.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Ability to understand the key metrics impacting cities is key to solving societal and business challenges impacting denizens.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E94D4F-5362-4747-96BC-BD7AD57FA2F7}"/>
              </a:ext>
            </a:extLst>
          </p:cNvPr>
          <p:cNvSpPr/>
          <p:nvPr/>
        </p:nvSpPr>
        <p:spPr>
          <a:xfrm>
            <a:off x="5768713" y="1180378"/>
            <a:ext cx="3375286" cy="3963121"/>
          </a:xfrm>
          <a:prstGeom prst="rect">
            <a:avLst/>
          </a:prstGeom>
          <a:solidFill>
            <a:srgbClr val="8206C9">
              <a:alpha val="4752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CF9AAB0F-A939-A440-8C5B-A7B80E631B85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208138" y="1779283"/>
            <a:ext cx="2671911" cy="3010516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2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65988" y="474943"/>
            <a:ext cx="9078012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lang="en" sz="3600" b="1" dirty="0">
                <a:solidFill>
                  <a:schemeClr val="bg1"/>
                </a:solidFill>
                <a:latin typeface="+mj-lt"/>
                <a:ea typeface="Exo 2"/>
                <a:cs typeface="Exo 2"/>
                <a:sym typeface="Exo 2"/>
              </a:rPr>
              <a:t>Solution</a:t>
            </a:r>
            <a:endParaRPr sz="3600" b="1" i="0" u="none" strike="noStrike" cap="none" dirty="0">
              <a:solidFill>
                <a:schemeClr val="bg1"/>
              </a:solidFill>
              <a:latin typeface="+mj-lt"/>
              <a:ea typeface="Exo 2"/>
              <a:cs typeface="Exo 2"/>
              <a:sym typeface="Exo 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3AC4CB-0568-7946-BED8-A4F9D044C85C}"/>
              </a:ext>
            </a:extLst>
          </p:cNvPr>
          <p:cNvSpPr txBox="1"/>
          <p:nvPr/>
        </p:nvSpPr>
        <p:spPr>
          <a:xfrm>
            <a:off x="3713940" y="3737753"/>
            <a:ext cx="14652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706030804020204" pitchFamily="34" charset="0"/>
              </a:rPr>
              <a:t>Solution goal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E33EE41-D04F-DE4E-AAA9-6FD723FB5D03}"/>
              </a:ext>
            </a:extLst>
          </p:cNvPr>
          <p:cNvGrpSpPr>
            <a:grpSpLocks noChangeAspect="1"/>
          </p:cNvGrpSpPr>
          <p:nvPr/>
        </p:nvGrpSpPr>
        <p:grpSpPr>
          <a:xfrm>
            <a:off x="7029726" y="2157615"/>
            <a:ext cx="1458000" cy="1458000"/>
            <a:chOff x="5846454" y="1662094"/>
            <a:chExt cx="947338" cy="9473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55C118-2664-2646-A5D0-E3D7E594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6454" y="1662094"/>
              <a:ext cx="947338" cy="947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5">
              <a:extLst>
                <a:ext uri="{FF2B5EF4-FFF2-40B4-BE49-F238E27FC236}">
                  <a16:creationId xmlns:a16="http://schemas.microsoft.com/office/drawing/2014/main" id="{99D31D1B-C7C3-3340-A6A7-6D9CBD85FC5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074222" y="1847664"/>
              <a:ext cx="491802" cy="576199"/>
            </a:xfrm>
            <a:custGeom>
              <a:avLst/>
              <a:gdLst>
                <a:gd name="T0" fmla="*/ 296 w 340"/>
                <a:gd name="T1" fmla="*/ 59 h 399"/>
                <a:gd name="T2" fmla="*/ 267 w 340"/>
                <a:gd name="T3" fmla="*/ 0 h 399"/>
                <a:gd name="T4" fmla="*/ 238 w 340"/>
                <a:gd name="T5" fmla="*/ 59 h 399"/>
                <a:gd name="T6" fmla="*/ 126 w 340"/>
                <a:gd name="T7" fmla="*/ 29 h 399"/>
                <a:gd name="T8" fmla="*/ 68 w 340"/>
                <a:gd name="T9" fmla="*/ 29 h 399"/>
                <a:gd name="T10" fmla="*/ 6 w 340"/>
                <a:gd name="T11" fmla="*/ 59 h 399"/>
                <a:gd name="T12" fmla="*/ 0 w 340"/>
                <a:gd name="T13" fmla="*/ 393 h 399"/>
                <a:gd name="T14" fmla="*/ 334 w 340"/>
                <a:gd name="T15" fmla="*/ 399 h 399"/>
                <a:gd name="T16" fmla="*/ 340 w 340"/>
                <a:gd name="T17" fmla="*/ 65 h 399"/>
                <a:gd name="T18" fmla="*/ 164 w 340"/>
                <a:gd name="T19" fmla="*/ 167 h 399"/>
                <a:gd name="T20" fmla="*/ 94 w 340"/>
                <a:gd name="T21" fmla="*/ 232 h 399"/>
                <a:gd name="T22" fmla="*/ 164 w 340"/>
                <a:gd name="T23" fmla="*/ 167 h 399"/>
                <a:gd name="T24" fmla="*/ 246 w 340"/>
                <a:gd name="T25" fmla="*/ 232 h 399"/>
                <a:gd name="T26" fmla="*/ 176 w 340"/>
                <a:gd name="T27" fmla="*/ 167 h 399"/>
                <a:gd name="T28" fmla="*/ 328 w 340"/>
                <a:gd name="T29" fmla="*/ 167 h 399"/>
                <a:gd name="T30" fmla="*/ 258 w 340"/>
                <a:gd name="T31" fmla="*/ 232 h 399"/>
                <a:gd name="T32" fmla="*/ 328 w 340"/>
                <a:gd name="T33" fmla="*/ 167 h 399"/>
                <a:gd name="T34" fmla="*/ 12 w 340"/>
                <a:gd name="T35" fmla="*/ 232 h 399"/>
                <a:gd name="T36" fmla="*/ 82 w 340"/>
                <a:gd name="T37" fmla="*/ 167 h 399"/>
                <a:gd name="T38" fmla="*/ 12 w 340"/>
                <a:gd name="T39" fmla="*/ 244 h 399"/>
                <a:gd name="T40" fmla="*/ 82 w 340"/>
                <a:gd name="T41" fmla="*/ 310 h 399"/>
                <a:gd name="T42" fmla="*/ 12 w 340"/>
                <a:gd name="T43" fmla="*/ 244 h 399"/>
                <a:gd name="T44" fmla="*/ 164 w 340"/>
                <a:gd name="T45" fmla="*/ 244 h 399"/>
                <a:gd name="T46" fmla="*/ 94 w 340"/>
                <a:gd name="T47" fmla="*/ 310 h 399"/>
                <a:gd name="T48" fmla="*/ 164 w 340"/>
                <a:gd name="T49" fmla="*/ 322 h 399"/>
                <a:gd name="T50" fmla="*/ 94 w 340"/>
                <a:gd name="T51" fmla="*/ 387 h 399"/>
                <a:gd name="T52" fmla="*/ 164 w 340"/>
                <a:gd name="T53" fmla="*/ 322 h 399"/>
                <a:gd name="T54" fmla="*/ 246 w 340"/>
                <a:gd name="T55" fmla="*/ 322 h 399"/>
                <a:gd name="T56" fmla="*/ 176 w 340"/>
                <a:gd name="T57" fmla="*/ 387 h 399"/>
                <a:gd name="T58" fmla="*/ 176 w 340"/>
                <a:gd name="T59" fmla="*/ 310 h 399"/>
                <a:gd name="T60" fmla="*/ 246 w 340"/>
                <a:gd name="T61" fmla="*/ 244 h 399"/>
                <a:gd name="T62" fmla="*/ 176 w 340"/>
                <a:gd name="T63" fmla="*/ 310 h 399"/>
                <a:gd name="T64" fmla="*/ 328 w 340"/>
                <a:gd name="T65" fmla="*/ 244 h 399"/>
                <a:gd name="T66" fmla="*/ 258 w 340"/>
                <a:gd name="T67" fmla="*/ 310 h 399"/>
                <a:gd name="T68" fmla="*/ 250 w 340"/>
                <a:gd name="T69" fmla="*/ 29 h 399"/>
                <a:gd name="T70" fmla="*/ 284 w 340"/>
                <a:gd name="T71" fmla="*/ 29 h 399"/>
                <a:gd name="T72" fmla="*/ 250 w 340"/>
                <a:gd name="T73" fmla="*/ 59 h 399"/>
                <a:gd name="T74" fmla="*/ 80 w 340"/>
                <a:gd name="T75" fmla="*/ 29 h 399"/>
                <a:gd name="T76" fmla="*/ 114 w 340"/>
                <a:gd name="T77" fmla="*/ 29 h 399"/>
                <a:gd name="T78" fmla="*/ 80 w 340"/>
                <a:gd name="T79" fmla="*/ 59 h 399"/>
                <a:gd name="T80" fmla="*/ 68 w 340"/>
                <a:gd name="T81" fmla="*/ 71 h 399"/>
                <a:gd name="T82" fmla="*/ 74 w 340"/>
                <a:gd name="T83" fmla="*/ 103 h 399"/>
                <a:gd name="T84" fmla="*/ 80 w 340"/>
                <a:gd name="T85" fmla="*/ 71 h 399"/>
                <a:gd name="T86" fmla="*/ 238 w 340"/>
                <a:gd name="T87" fmla="*/ 97 h 399"/>
                <a:gd name="T88" fmla="*/ 250 w 340"/>
                <a:gd name="T89" fmla="*/ 97 h 399"/>
                <a:gd name="T90" fmla="*/ 328 w 340"/>
                <a:gd name="T91" fmla="*/ 71 h 399"/>
                <a:gd name="T92" fmla="*/ 252 w 340"/>
                <a:gd name="T93" fmla="*/ 155 h 399"/>
                <a:gd name="T94" fmla="*/ 252 w 340"/>
                <a:gd name="T95" fmla="*/ 155 h 399"/>
                <a:gd name="T96" fmla="*/ 170 w 340"/>
                <a:gd name="T97" fmla="*/ 155 h 399"/>
                <a:gd name="T98" fmla="*/ 88 w 340"/>
                <a:gd name="T99" fmla="*/ 155 h 399"/>
                <a:gd name="T100" fmla="*/ 88 w 340"/>
                <a:gd name="T101" fmla="*/ 155 h 399"/>
                <a:gd name="T102" fmla="*/ 12 w 340"/>
                <a:gd name="T103" fmla="*/ 71 h 399"/>
                <a:gd name="T104" fmla="*/ 12 w 340"/>
                <a:gd name="T105" fmla="*/ 322 h 399"/>
                <a:gd name="T106" fmla="*/ 82 w 340"/>
                <a:gd name="T107" fmla="*/ 387 h 399"/>
                <a:gd name="T108" fmla="*/ 12 w 340"/>
                <a:gd name="T109" fmla="*/ 322 h 399"/>
                <a:gd name="T110" fmla="*/ 258 w 340"/>
                <a:gd name="T111" fmla="*/ 322 h 399"/>
                <a:gd name="T112" fmla="*/ 328 w 340"/>
                <a:gd name="T113" fmla="*/ 387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0" h="399">
                  <a:moveTo>
                    <a:pt x="334" y="59"/>
                  </a:moveTo>
                  <a:cubicBezTo>
                    <a:pt x="296" y="59"/>
                    <a:pt x="296" y="59"/>
                    <a:pt x="296" y="59"/>
                  </a:cubicBezTo>
                  <a:cubicBezTo>
                    <a:pt x="296" y="29"/>
                    <a:pt x="296" y="29"/>
                    <a:pt x="296" y="29"/>
                  </a:cubicBezTo>
                  <a:cubicBezTo>
                    <a:pt x="296" y="13"/>
                    <a:pt x="283" y="0"/>
                    <a:pt x="267" y="0"/>
                  </a:cubicBezTo>
                  <a:cubicBezTo>
                    <a:pt x="251" y="0"/>
                    <a:pt x="238" y="13"/>
                    <a:pt x="238" y="29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126" y="59"/>
                    <a:pt x="126" y="59"/>
                    <a:pt x="126" y="59"/>
                  </a:cubicBezTo>
                  <a:cubicBezTo>
                    <a:pt x="126" y="29"/>
                    <a:pt x="126" y="29"/>
                    <a:pt x="126" y="29"/>
                  </a:cubicBezTo>
                  <a:cubicBezTo>
                    <a:pt x="126" y="13"/>
                    <a:pt x="113" y="0"/>
                    <a:pt x="97" y="0"/>
                  </a:cubicBezTo>
                  <a:cubicBezTo>
                    <a:pt x="81" y="0"/>
                    <a:pt x="68" y="13"/>
                    <a:pt x="68" y="29"/>
                  </a:cubicBezTo>
                  <a:cubicBezTo>
                    <a:pt x="68" y="59"/>
                    <a:pt x="68" y="59"/>
                    <a:pt x="68" y="59"/>
                  </a:cubicBezTo>
                  <a:cubicBezTo>
                    <a:pt x="6" y="59"/>
                    <a:pt x="6" y="59"/>
                    <a:pt x="6" y="59"/>
                  </a:cubicBezTo>
                  <a:cubicBezTo>
                    <a:pt x="2" y="59"/>
                    <a:pt x="0" y="62"/>
                    <a:pt x="0" y="65"/>
                  </a:cubicBezTo>
                  <a:cubicBezTo>
                    <a:pt x="0" y="393"/>
                    <a:pt x="0" y="393"/>
                    <a:pt x="0" y="393"/>
                  </a:cubicBezTo>
                  <a:cubicBezTo>
                    <a:pt x="0" y="396"/>
                    <a:pt x="2" y="399"/>
                    <a:pt x="6" y="399"/>
                  </a:cubicBezTo>
                  <a:cubicBezTo>
                    <a:pt x="334" y="399"/>
                    <a:pt x="334" y="399"/>
                    <a:pt x="334" y="399"/>
                  </a:cubicBezTo>
                  <a:cubicBezTo>
                    <a:pt x="337" y="399"/>
                    <a:pt x="340" y="396"/>
                    <a:pt x="340" y="393"/>
                  </a:cubicBezTo>
                  <a:cubicBezTo>
                    <a:pt x="340" y="65"/>
                    <a:pt x="340" y="65"/>
                    <a:pt x="340" y="65"/>
                  </a:cubicBezTo>
                  <a:cubicBezTo>
                    <a:pt x="340" y="62"/>
                    <a:pt x="337" y="59"/>
                    <a:pt x="334" y="59"/>
                  </a:cubicBezTo>
                  <a:close/>
                  <a:moveTo>
                    <a:pt x="164" y="167"/>
                  </a:moveTo>
                  <a:cubicBezTo>
                    <a:pt x="164" y="232"/>
                    <a:pt x="164" y="232"/>
                    <a:pt x="164" y="232"/>
                  </a:cubicBezTo>
                  <a:cubicBezTo>
                    <a:pt x="94" y="232"/>
                    <a:pt x="94" y="232"/>
                    <a:pt x="94" y="232"/>
                  </a:cubicBezTo>
                  <a:cubicBezTo>
                    <a:pt x="94" y="167"/>
                    <a:pt x="94" y="167"/>
                    <a:pt x="94" y="167"/>
                  </a:cubicBezTo>
                  <a:lnTo>
                    <a:pt x="164" y="167"/>
                  </a:lnTo>
                  <a:close/>
                  <a:moveTo>
                    <a:pt x="246" y="167"/>
                  </a:moveTo>
                  <a:cubicBezTo>
                    <a:pt x="246" y="232"/>
                    <a:pt x="246" y="232"/>
                    <a:pt x="246" y="232"/>
                  </a:cubicBezTo>
                  <a:cubicBezTo>
                    <a:pt x="176" y="232"/>
                    <a:pt x="176" y="232"/>
                    <a:pt x="176" y="232"/>
                  </a:cubicBezTo>
                  <a:cubicBezTo>
                    <a:pt x="176" y="167"/>
                    <a:pt x="176" y="167"/>
                    <a:pt x="176" y="167"/>
                  </a:cubicBezTo>
                  <a:lnTo>
                    <a:pt x="246" y="167"/>
                  </a:lnTo>
                  <a:close/>
                  <a:moveTo>
                    <a:pt x="328" y="167"/>
                  </a:moveTo>
                  <a:cubicBezTo>
                    <a:pt x="328" y="232"/>
                    <a:pt x="328" y="232"/>
                    <a:pt x="328" y="232"/>
                  </a:cubicBezTo>
                  <a:cubicBezTo>
                    <a:pt x="258" y="232"/>
                    <a:pt x="258" y="232"/>
                    <a:pt x="258" y="232"/>
                  </a:cubicBezTo>
                  <a:cubicBezTo>
                    <a:pt x="258" y="167"/>
                    <a:pt x="258" y="167"/>
                    <a:pt x="258" y="167"/>
                  </a:cubicBezTo>
                  <a:lnTo>
                    <a:pt x="328" y="167"/>
                  </a:lnTo>
                  <a:close/>
                  <a:moveTo>
                    <a:pt x="82" y="232"/>
                  </a:moveTo>
                  <a:cubicBezTo>
                    <a:pt x="12" y="232"/>
                    <a:pt x="12" y="232"/>
                    <a:pt x="12" y="232"/>
                  </a:cubicBezTo>
                  <a:cubicBezTo>
                    <a:pt x="12" y="167"/>
                    <a:pt x="12" y="167"/>
                    <a:pt x="12" y="167"/>
                  </a:cubicBezTo>
                  <a:cubicBezTo>
                    <a:pt x="82" y="167"/>
                    <a:pt x="82" y="167"/>
                    <a:pt x="82" y="167"/>
                  </a:cubicBezTo>
                  <a:lnTo>
                    <a:pt x="82" y="232"/>
                  </a:lnTo>
                  <a:close/>
                  <a:moveTo>
                    <a:pt x="12" y="244"/>
                  </a:moveTo>
                  <a:cubicBezTo>
                    <a:pt x="82" y="244"/>
                    <a:pt x="82" y="244"/>
                    <a:pt x="82" y="244"/>
                  </a:cubicBezTo>
                  <a:cubicBezTo>
                    <a:pt x="82" y="310"/>
                    <a:pt x="82" y="310"/>
                    <a:pt x="82" y="310"/>
                  </a:cubicBezTo>
                  <a:cubicBezTo>
                    <a:pt x="12" y="310"/>
                    <a:pt x="12" y="310"/>
                    <a:pt x="12" y="310"/>
                  </a:cubicBezTo>
                  <a:lnTo>
                    <a:pt x="12" y="244"/>
                  </a:lnTo>
                  <a:close/>
                  <a:moveTo>
                    <a:pt x="94" y="244"/>
                  </a:moveTo>
                  <a:cubicBezTo>
                    <a:pt x="164" y="244"/>
                    <a:pt x="164" y="244"/>
                    <a:pt x="164" y="244"/>
                  </a:cubicBezTo>
                  <a:cubicBezTo>
                    <a:pt x="164" y="310"/>
                    <a:pt x="164" y="310"/>
                    <a:pt x="164" y="310"/>
                  </a:cubicBezTo>
                  <a:cubicBezTo>
                    <a:pt x="94" y="310"/>
                    <a:pt x="94" y="310"/>
                    <a:pt x="94" y="310"/>
                  </a:cubicBezTo>
                  <a:lnTo>
                    <a:pt x="94" y="244"/>
                  </a:lnTo>
                  <a:close/>
                  <a:moveTo>
                    <a:pt x="164" y="322"/>
                  </a:moveTo>
                  <a:cubicBezTo>
                    <a:pt x="164" y="387"/>
                    <a:pt x="164" y="387"/>
                    <a:pt x="164" y="387"/>
                  </a:cubicBezTo>
                  <a:cubicBezTo>
                    <a:pt x="94" y="387"/>
                    <a:pt x="94" y="387"/>
                    <a:pt x="94" y="387"/>
                  </a:cubicBezTo>
                  <a:cubicBezTo>
                    <a:pt x="94" y="322"/>
                    <a:pt x="94" y="322"/>
                    <a:pt x="94" y="322"/>
                  </a:cubicBezTo>
                  <a:lnTo>
                    <a:pt x="164" y="322"/>
                  </a:lnTo>
                  <a:close/>
                  <a:moveTo>
                    <a:pt x="176" y="322"/>
                  </a:moveTo>
                  <a:cubicBezTo>
                    <a:pt x="246" y="322"/>
                    <a:pt x="246" y="322"/>
                    <a:pt x="246" y="322"/>
                  </a:cubicBezTo>
                  <a:cubicBezTo>
                    <a:pt x="246" y="387"/>
                    <a:pt x="246" y="387"/>
                    <a:pt x="246" y="387"/>
                  </a:cubicBezTo>
                  <a:cubicBezTo>
                    <a:pt x="176" y="387"/>
                    <a:pt x="176" y="387"/>
                    <a:pt x="176" y="387"/>
                  </a:cubicBezTo>
                  <a:lnTo>
                    <a:pt x="176" y="322"/>
                  </a:lnTo>
                  <a:close/>
                  <a:moveTo>
                    <a:pt x="176" y="310"/>
                  </a:moveTo>
                  <a:cubicBezTo>
                    <a:pt x="176" y="244"/>
                    <a:pt x="176" y="244"/>
                    <a:pt x="176" y="244"/>
                  </a:cubicBezTo>
                  <a:cubicBezTo>
                    <a:pt x="246" y="244"/>
                    <a:pt x="246" y="244"/>
                    <a:pt x="246" y="244"/>
                  </a:cubicBezTo>
                  <a:cubicBezTo>
                    <a:pt x="246" y="310"/>
                    <a:pt x="246" y="310"/>
                    <a:pt x="246" y="310"/>
                  </a:cubicBezTo>
                  <a:lnTo>
                    <a:pt x="176" y="310"/>
                  </a:lnTo>
                  <a:close/>
                  <a:moveTo>
                    <a:pt x="258" y="244"/>
                  </a:moveTo>
                  <a:cubicBezTo>
                    <a:pt x="328" y="244"/>
                    <a:pt x="328" y="244"/>
                    <a:pt x="328" y="244"/>
                  </a:cubicBezTo>
                  <a:cubicBezTo>
                    <a:pt x="328" y="310"/>
                    <a:pt x="328" y="310"/>
                    <a:pt x="328" y="310"/>
                  </a:cubicBezTo>
                  <a:cubicBezTo>
                    <a:pt x="258" y="310"/>
                    <a:pt x="258" y="310"/>
                    <a:pt x="258" y="310"/>
                  </a:cubicBezTo>
                  <a:lnTo>
                    <a:pt x="258" y="244"/>
                  </a:lnTo>
                  <a:close/>
                  <a:moveTo>
                    <a:pt x="250" y="29"/>
                  </a:moveTo>
                  <a:cubicBezTo>
                    <a:pt x="250" y="19"/>
                    <a:pt x="258" y="12"/>
                    <a:pt x="267" y="12"/>
                  </a:cubicBezTo>
                  <a:cubicBezTo>
                    <a:pt x="277" y="12"/>
                    <a:pt x="284" y="19"/>
                    <a:pt x="284" y="29"/>
                  </a:cubicBezTo>
                  <a:cubicBezTo>
                    <a:pt x="284" y="59"/>
                    <a:pt x="284" y="59"/>
                    <a:pt x="284" y="59"/>
                  </a:cubicBezTo>
                  <a:cubicBezTo>
                    <a:pt x="250" y="59"/>
                    <a:pt x="250" y="59"/>
                    <a:pt x="250" y="59"/>
                  </a:cubicBezTo>
                  <a:lnTo>
                    <a:pt x="250" y="29"/>
                  </a:lnTo>
                  <a:close/>
                  <a:moveTo>
                    <a:pt x="80" y="29"/>
                  </a:moveTo>
                  <a:cubicBezTo>
                    <a:pt x="80" y="19"/>
                    <a:pt x="88" y="12"/>
                    <a:pt x="97" y="12"/>
                  </a:cubicBezTo>
                  <a:cubicBezTo>
                    <a:pt x="106" y="12"/>
                    <a:pt x="114" y="19"/>
                    <a:pt x="114" y="2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80" y="59"/>
                    <a:pt x="80" y="59"/>
                    <a:pt x="80" y="59"/>
                  </a:cubicBezTo>
                  <a:lnTo>
                    <a:pt x="80" y="29"/>
                  </a:lnTo>
                  <a:close/>
                  <a:moveTo>
                    <a:pt x="68" y="71"/>
                  </a:moveTo>
                  <a:cubicBezTo>
                    <a:pt x="68" y="97"/>
                    <a:pt x="68" y="97"/>
                    <a:pt x="68" y="97"/>
                  </a:cubicBezTo>
                  <a:cubicBezTo>
                    <a:pt x="68" y="101"/>
                    <a:pt x="71" y="103"/>
                    <a:pt x="74" y="103"/>
                  </a:cubicBezTo>
                  <a:cubicBezTo>
                    <a:pt x="77" y="103"/>
                    <a:pt x="80" y="101"/>
                    <a:pt x="80" y="97"/>
                  </a:cubicBezTo>
                  <a:cubicBezTo>
                    <a:pt x="80" y="71"/>
                    <a:pt x="80" y="71"/>
                    <a:pt x="80" y="71"/>
                  </a:cubicBezTo>
                  <a:cubicBezTo>
                    <a:pt x="238" y="71"/>
                    <a:pt x="238" y="71"/>
                    <a:pt x="238" y="71"/>
                  </a:cubicBezTo>
                  <a:cubicBezTo>
                    <a:pt x="238" y="97"/>
                    <a:pt x="238" y="97"/>
                    <a:pt x="238" y="97"/>
                  </a:cubicBezTo>
                  <a:cubicBezTo>
                    <a:pt x="238" y="101"/>
                    <a:pt x="241" y="103"/>
                    <a:pt x="244" y="103"/>
                  </a:cubicBezTo>
                  <a:cubicBezTo>
                    <a:pt x="248" y="103"/>
                    <a:pt x="250" y="101"/>
                    <a:pt x="250" y="97"/>
                  </a:cubicBezTo>
                  <a:cubicBezTo>
                    <a:pt x="250" y="71"/>
                    <a:pt x="250" y="71"/>
                    <a:pt x="250" y="71"/>
                  </a:cubicBezTo>
                  <a:cubicBezTo>
                    <a:pt x="328" y="71"/>
                    <a:pt x="328" y="71"/>
                    <a:pt x="328" y="71"/>
                  </a:cubicBezTo>
                  <a:cubicBezTo>
                    <a:pt x="328" y="155"/>
                    <a:pt x="328" y="155"/>
                    <a:pt x="328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252" y="155"/>
                    <a:pt x="252" y="155"/>
                    <a:pt x="252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170" y="155"/>
                    <a:pt x="170" y="155"/>
                    <a:pt x="170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88" y="155"/>
                    <a:pt x="88" y="155"/>
                    <a:pt x="88" y="155"/>
                  </a:cubicBezTo>
                  <a:cubicBezTo>
                    <a:pt x="12" y="155"/>
                    <a:pt x="12" y="155"/>
                    <a:pt x="12" y="155"/>
                  </a:cubicBezTo>
                  <a:cubicBezTo>
                    <a:pt x="12" y="71"/>
                    <a:pt x="12" y="71"/>
                    <a:pt x="12" y="71"/>
                  </a:cubicBezTo>
                  <a:lnTo>
                    <a:pt x="68" y="71"/>
                  </a:lnTo>
                  <a:close/>
                  <a:moveTo>
                    <a:pt x="12" y="322"/>
                  </a:moveTo>
                  <a:cubicBezTo>
                    <a:pt x="82" y="322"/>
                    <a:pt x="82" y="322"/>
                    <a:pt x="82" y="322"/>
                  </a:cubicBezTo>
                  <a:cubicBezTo>
                    <a:pt x="82" y="387"/>
                    <a:pt x="82" y="387"/>
                    <a:pt x="82" y="387"/>
                  </a:cubicBezTo>
                  <a:cubicBezTo>
                    <a:pt x="12" y="387"/>
                    <a:pt x="12" y="387"/>
                    <a:pt x="12" y="387"/>
                  </a:cubicBezTo>
                  <a:lnTo>
                    <a:pt x="12" y="322"/>
                  </a:lnTo>
                  <a:close/>
                  <a:moveTo>
                    <a:pt x="258" y="387"/>
                  </a:moveTo>
                  <a:cubicBezTo>
                    <a:pt x="258" y="322"/>
                    <a:pt x="258" y="322"/>
                    <a:pt x="258" y="322"/>
                  </a:cubicBezTo>
                  <a:cubicBezTo>
                    <a:pt x="328" y="322"/>
                    <a:pt x="328" y="322"/>
                    <a:pt x="328" y="322"/>
                  </a:cubicBezTo>
                  <a:cubicBezTo>
                    <a:pt x="328" y="387"/>
                    <a:pt x="328" y="387"/>
                    <a:pt x="328" y="387"/>
                  </a:cubicBezTo>
                  <a:lnTo>
                    <a:pt x="258" y="3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DF025AE-0534-FA49-BD3C-CC81CD208AF5}"/>
              </a:ext>
            </a:extLst>
          </p:cNvPr>
          <p:cNvSpPr txBox="1"/>
          <p:nvPr/>
        </p:nvSpPr>
        <p:spPr>
          <a:xfrm>
            <a:off x="405354" y="1345340"/>
            <a:ext cx="8552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“</a:t>
            </a:r>
            <a:r>
              <a:rPr lang="en-US" sz="1800" i="1" dirty="0"/>
              <a:t>A web platform leveraging Adda open source data to generate sector insights</a:t>
            </a:r>
            <a:r>
              <a:rPr lang="en-US" sz="2800" i="1" dirty="0"/>
              <a:t>”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0851F8-6C6D-574F-BF3F-97721157F7B7}"/>
              </a:ext>
            </a:extLst>
          </p:cNvPr>
          <p:cNvGrpSpPr>
            <a:grpSpLocks noChangeAspect="1"/>
          </p:cNvGrpSpPr>
          <p:nvPr/>
        </p:nvGrpSpPr>
        <p:grpSpPr>
          <a:xfrm>
            <a:off x="405354" y="2093450"/>
            <a:ext cx="1458000" cy="1458000"/>
            <a:chOff x="7746448" y="3371699"/>
            <a:chExt cx="953605" cy="95360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A24081D-53A0-CD45-8767-007ADD9D2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6448" y="3371699"/>
              <a:ext cx="953605" cy="9536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85FA2D0-EE94-144A-97E0-7AA095DFBCB4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878489" y="3568252"/>
              <a:ext cx="703934" cy="555595"/>
            </a:xfrm>
            <a:custGeom>
              <a:avLst/>
              <a:gdLst>
                <a:gd name="T0" fmla="*/ 385 w 439"/>
                <a:gd name="T1" fmla="*/ 226 h 346"/>
                <a:gd name="T2" fmla="*/ 385 w 439"/>
                <a:gd name="T3" fmla="*/ 173 h 346"/>
                <a:gd name="T4" fmla="*/ 379 w 439"/>
                <a:gd name="T5" fmla="*/ 167 h 346"/>
                <a:gd name="T6" fmla="*/ 226 w 439"/>
                <a:gd name="T7" fmla="*/ 167 h 346"/>
                <a:gd name="T8" fmla="*/ 226 w 439"/>
                <a:gd name="T9" fmla="*/ 120 h 346"/>
                <a:gd name="T10" fmla="*/ 280 w 439"/>
                <a:gd name="T11" fmla="*/ 60 h 346"/>
                <a:gd name="T12" fmla="*/ 220 w 439"/>
                <a:gd name="T13" fmla="*/ 0 h 346"/>
                <a:gd name="T14" fmla="*/ 160 w 439"/>
                <a:gd name="T15" fmla="*/ 60 h 346"/>
                <a:gd name="T16" fmla="*/ 214 w 439"/>
                <a:gd name="T17" fmla="*/ 120 h 346"/>
                <a:gd name="T18" fmla="*/ 214 w 439"/>
                <a:gd name="T19" fmla="*/ 167 h 346"/>
                <a:gd name="T20" fmla="*/ 61 w 439"/>
                <a:gd name="T21" fmla="*/ 167 h 346"/>
                <a:gd name="T22" fmla="*/ 55 w 439"/>
                <a:gd name="T23" fmla="*/ 173 h 346"/>
                <a:gd name="T24" fmla="*/ 55 w 439"/>
                <a:gd name="T25" fmla="*/ 226 h 346"/>
                <a:gd name="T26" fmla="*/ 0 w 439"/>
                <a:gd name="T27" fmla="*/ 286 h 346"/>
                <a:gd name="T28" fmla="*/ 61 w 439"/>
                <a:gd name="T29" fmla="*/ 346 h 346"/>
                <a:gd name="T30" fmla="*/ 121 w 439"/>
                <a:gd name="T31" fmla="*/ 286 h 346"/>
                <a:gd name="T32" fmla="*/ 67 w 439"/>
                <a:gd name="T33" fmla="*/ 226 h 346"/>
                <a:gd name="T34" fmla="*/ 67 w 439"/>
                <a:gd name="T35" fmla="*/ 179 h 346"/>
                <a:gd name="T36" fmla="*/ 214 w 439"/>
                <a:gd name="T37" fmla="*/ 179 h 346"/>
                <a:gd name="T38" fmla="*/ 214 w 439"/>
                <a:gd name="T39" fmla="*/ 226 h 346"/>
                <a:gd name="T40" fmla="*/ 160 w 439"/>
                <a:gd name="T41" fmla="*/ 286 h 346"/>
                <a:gd name="T42" fmla="*/ 220 w 439"/>
                <a:gd name="T43" fmla="*/ 346 h 346"/>
                <a:gd name="T44" fmla="*/ 280 w 439"/>
                <a:gd name="T45" fmla="*/ 286 h 346"/>
                <a:gd name="T46" fmla="*/ 226 w 439"/>
                <a:gd name="T47" fmla="*/ 226 h 346"/>
                <a:gd name="T48" fmla="*/ 226 w 439"/>
                <a:gd name="T49" fmla="*/ 179 h 346"/>
                <a:gd name="T50" fmla="*/ 373 w 439"/>
                <a:gd name="T51" fmla="*/ 179 h 346"/>
                <a:gd name="T52" fmla="*/ 373 w 439"/>
                <a:gd name="T53" fmla="*/ 226 h 346"/>
                <a:gd name="T54" fmla="*/ 319 w 439"/>
                <a:gd name="T55" fmla="*/ 286 h 346"/>
                <a:gd name="T56" fmla="*/ 379 w 439"/>
                <a:gd name="T57" fmla="*/ 346 h 346"/>
                <a:gd name="T58" fmla="*/ 439 w 439"/>
                <a:gd name="T59" fmla="*/ 286 h 346"/>
                <a:gd name="T60" fmla="*/ 385 w 439"/>
                <a:gd name="T61" fmla="*/ 226 h 346"/>
                <a:gd name="T62" fmla="*/ 172 w 439"/>
                <a:gd name="T63" fmla="*/ 60 h 346"/>
                <a:gd name="T64" fmla="*/ 220 w 439"/>
                <a:gd name="T65" fmla="*/ 12 h 346"/>
                <a:gd name="T66" fmla="*/ 268 w 439"/>
                <a:gd name="T67" fmla="*/ 60 h 346"/>
                <a:gd name="T68" fmla="*/ 220 w 439"/>
                <a:gd name="T69" fmla="*/ 108 h 346"/>
                <a:gd name="T70" fmla="*/ 172 w 439"/>
                <a:gd name="T71" fmla="*/ 60 h 346"/>
                <a:gd name="T72" fmla="*/ 109 w 439"/>
                <a:gd name="T73" fmla="*/ 286 h 346"/>
                <a:gd name="T74" fmla="*/ 61 w 439"/>
                <a:gd name="T75" fmla="*/ 334 h 346"/>
                <a:gd name="T76" fmla="*/ 12 w 439"/>
                <a:gd name="T77" fmla="*/ 286 h 346"/>
                <a:gd name="T78" fmla="*/ 61 w 439"/>
                <a:gd name="T79" fmla="*/ 237 h 346"/>
                <a:gd name="T80" fmla="*/ 109 w 439"/>
                <a:gd name="T81" fmla="*/ 286 h 346"/>
                <a:gd name="T82" fmla="*/ 268 w 439"/>
                <a:gd name="T83" fmla="*/ 286 h 346"/>
                <a:gd name="T84" fmla="*/ 220 w 439"/>
                <a:gd name="T85" fmla="*/ 334 h 346"/>
                <a:gd name="T86" fmla="*/ 172 w 439"/>
                <a:gd name="T87" fmla="*/ 286 h 346"/>
                <a:gd name="T88" fmla="*/ 220 w 439"/>
                <a:gd name="T89" fmla="*/ 237 h 346"/>
                <a:gd name="T90" fmla="*/ 268 w 439"/>
                <a:gd name="T91" fmla="*/ 286 h 346"/>
                <a:gd name="T92" fmla="*/ 379 w 439"/>
                <a:gd name="T93" fmla="*/ 334 h 346"/>
                <a:gd name="T94" fmla="*/ 331 w 439"/>
                <a:gd name="T95" fmla="*/ 286 h 346"/>
                <a:gd name="T96" fmla="*/ 379 w 439"/>
                <a:gd name="T97" fmla="*/ 237 h 346"/>
                <a:gd name="T98" fmla="*/ 427 w 439"/>
                <a:gd name="T99" fmla="*/ 286 h 346"/>
                <a:gd name="T100" fmla="*/ 379 w 439"/>
                <a:gd name="T101" fmla="*/ 334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39" h="346">
                  <a:moveTo>
                    <a:pt x="385" y="226"/>
                  </a:moveTo>
                  <a:cubicBezTo>
                    <a:pt x="385" y="173"/>
                    <a:pt x="385" y="173"/>
                    <a:pt x="385" y="173"/>
                  </a:cubicBezTo>
                  <a:cubicBezTo>
                    <a:pt x="385" y="170"/>
                    <a:pt x="383" y="167"/>
                    <a:pt x="379" y="167"/>
                  </a:cubicBezTo>
                  <a:cubicBezTo>
                    <a:pt x="226" y="167"/>
                    <a:pt x="226" y="167"/>
                    <a:pt x="226" y="167"/>
                  </a:cubicBezTo>
                  <a:cubicBezTo>
                    <a:pt x="226" y="120"/>
                    <a:pt x="226" y="120"/>
                    <a:pt x="226" y="120"/>
                  </a:cubicBezTo>
                  <a:cubicBezTo>
                    <a:pt x="256" y="117"/>
                    <a:pt x="280" y="91"/>
                    <a:pt x="280" y="60"/>
                  </a:cubicBezTo>
                  <a:cubicBezTo>
                    <a:pt x="280" y="27"/>
                    <a:pt x="253" y="0"/>
                    <a:pt x="220" y="0"/>
                  </a:cubicBezTo>
                  <a:cubicBezTo>
                    <a:pt x="187" y="0"/>
                    <a:pt x="160" y="27"/>
                    <a:pt x="160" y="60"/>
                  </a:cubicBezTo>
                  <a:cubicBezTo>
                    <a:pt x="160" y="91"/>
                    <a:pt x="184" y="117"/>
                    <a:pt x="214" y="120"/>
                  </a:cubicBezTo>
                  <a:cubicBezTo>
                    <a:pt x="214" y="167"/>
                    <a:pt x="214" y="167"/>
                    <a:pt x="214" y="167"/>
                  </a:cubicBezTo>
                  <a:cubicBezTo>
                    <a:pt x="61" y="167"/>
                    <a:pt x="61" y="167"/>
                    <a:pt x="61" y="167"/>
                  </a:cubicBezTo>
                  <a:cubicBezTo>
                    <a:pt x="57" y="167"/>
                    <a:pt x="55" y="170"/>
                    <a:pt x="55" y="173"/>
                  </a:cubicBezTo>
                  <a:cubicBezTo>
                    <a:pt x="55" y="226"/>
                    <a:pt x="55" y="226"/>
                    <a:pt x="55" y="226"/>
                  </a:cubicBezTo>
                  <a:cubicBezTo>
                    <a:pt x="24" y="229"/>
                    <a:pt x="0" y="254"/>
                    <a:pt x="0" y="286"/>
                  </a:cubicBezTo>
                  <a:cubicBezTo>
                    <a:pt x="0" y="319"/>
                    <a:pt x="27" y="346"/>
                    <a:pt x="61" y="346"/>
                  </a:cubicBezTo>
                  <a:cubicBezTo>
                    <a:pt x="94" y="346"/>
                    <a:pt x="121" y="319"/>
                    <a:pt x="121" y="286"/>
                  </a:cubicBezTo>
                  <a:cubicBezTo>
                    <a:pt x="121" y="254"/>
                    <a:pt x="97" y="229"/>
                    <a:pt x="67" y="226"/>
                  </a:cubicBezTo>
                  <a:cubicBezTo>
                    <a:pt x="67" y="179"/>
                    <a:pt x="67" y="179"/>
                    <a:pt x="67" y="179"/>
                  </a:cubicBezTo>
                  <a:cubicBezTo>
                    <a:pt x="214" y="179"/>
                    <a:pt x="214" y="179"/>
                    <a:pt x="214" y="179"/>
                  </a:cubicBezTo>
                  <a:cubicBezTo>
                    <a:pt x="214" y="226"/>
                    <a:pt x="214" y="226"/>
                    <a:pt x="214" y="226"/>
                  </a:cubicBezTo>
                  <a:cubicBezTo>
                    <a:pt x="184" y="229"/>
                    <a:pt x="160" y="254"/>
                    <a:pt x="160" y="286"/>
                  </a:cubicBezTo>
                  <a:cubicBezTo>
                    <a:pt x="160" y="319"/>
                    <a:pt x="187" y="346"/>
                    <a:pt x="220" y="346"/>
                  </a:cubicBezTo>
                  <a:cubicBezTo>
                    <a:pt x="253" y="346"/>
                    <a:pt x="280" y="319"/>
                    <a:pt x="280" y="286"/>
                  </a:cubicBezTo>
                  <a:cubicBezTo>
                    <a:pt x="280" y="254"/>
                    <a:pt x="256" y="229"/>
                    <a:pt x="226" y="226"/>
                  </a:cubicBezTo>
                  <a:cubicBezTo>
                    <a:pt x="226" y="179"/>
                    <a:pt x="226" y="179"/>
                    <a:pt x="226" y="179"/>
                  </a:cubicBezTo>
                  <a:cubicBezTo>
                    <a:pt x="373" y="179"/>
                    <a:pt x="373" y="179"/>
                    <a:pt x="373" y="179"/>
                  </a:cubicBezTo>
                  <a:cubicBezTo>
                    <a:pt x="373" y="226"/>
                    <a:pt x="373" y="226"/>
                    <a:pt x="373" y="226"/>
                  </a:cubicBezTo>
                  <a:cubicBezTo>
                    <a:pt x="343" y="229"/>
                    <a:pt x="319" y="254"/>
                    <a:pt x="319" y="286"/>
                  </a:cubicBezTo>
                  <a:cubicBezTo>
                    <a:pt x="319" y="319"/>
                    <a:pt x="346" y="346"/>
                    <a:pt x="379" y="346"/>
                  </a:cubicBezTo>
                  <a:cubicBezTo>
                    <a:pt x="412" y="346"/>
                    <a:pt x="439" y="319"/>
                    <a:pt x="439" y="286"/>
                  </a:cubicBezTo>
                  <a:cubicBezTo>
                    <a:pt x="439" y="254"/>
                    <a:pt x="416" y="229"/>
                    <a:pt x="385" y="226"/>
                  </a:cubicBezTo>
                  <a:close/>
                  <a:moveTo>
                    <a:pt x="172" y="60"/>
                  </a:moveTo>
                  <a:cubicBezTo>
                    <a:pt x="172" y="33"/>
                    <a:pt x="193" y="12"/>
                    <a:pt x="220" y="12"/>
                  </a:cubicBezTo>
                  <a:cubicBezTo>
                    <a:pt x="246" y="12"/>
                    <a:pt x="268" y="33"/>
                    <a:pt x="268" y="60"/>
                  </a:cubicBezTo>
                  <a:cubicBezTo>
                    <a:pt x="268" y="86"/>
                    <a:pt x="246" y="108"/>
                    <a:pt x="220" y="108"/>
                  </a:cubicBezTo>
                  <a:cubicBezTo>
                    <a:pt x="193" y="108"/>
                    <a:pt x="172" y="86"/>
                    <a:pt x="172" y="60"/>
                  </a:cubicBezTo>
                  <a:close/>
                  <a:moveTo>
                    <a:pt x="109" y="286"/>
                  </a:moveTo>
                  <a:cubicBezTo>
                    <a:pt x="109" y="312"/>
                    <a:pt x="87" y="334"/>
                    <a:pt x="61" y="334"/>
                  </a:cubicBezTo>
                  <a:cubicBezTo>
                    <a:pt x="34" y="334"/>
                    <a:pt x="12" y="312"/>
                    <a:pt x="12" y="286"/>
                  </a:cubicBezTo>
                  <a:cubicBezTo>
                    <a:pt x="12" y="259"/>
                    <a:pt x="34" y="237"/>
                    <a:pt x="61" y="237"/>
                  </a:cubicBezTo>
                  <a:cubicBezTo>
                    <a:pt x="87" y="237"/>
                    <a:pt x="109" y="259"/>
                    <a:pt x="109" y="286"/>
                  </a:cubicBezTo>
                  <a:close/>
                  <a:moveTo>
                    <a:pt x="268" y="286"/>
                  </a:moveTo>
                  <a:cubicBezTo>
                    <a:pt x="268" y="312"/>
                    <a:pt x="246" y="334"/>
                    <a:pt x="220" y="334"/>
                  </a:cubicBezTo>
                  <a:cubicBezTo>
                    <a:pt x="193" y="334"/>
                    <a:pt x="172" y="312"/>
                    <a:pt x="172" y="286"/>
                  </a:cubicBezTo>
                  <a:cubicBezTo>
                    <a:pt x="172" y="259"/>
                    <a:pt x="193" y="237"/>
                    <a:pt x="220" y="237"/>
                  </a:cubicBezTo>
                  <a:cubicBezTo>
                    <a:pt x="246" y="237"/>
                    <a:pt x="268" y="259"/>
                    <a:pt x="268" y="286"/>
                  </a:cubicBezTo>
                  <a:close/>
                  <a:moveTo>
                    <a:pt x="379" y="334"/>
                  </a:moveTo>
                  <a:cubicBezTo>
                    <a:pt x="353" y="334"/>
                    <a:pt x="331" y="312"/>
                    <a:pt x="331" y="286"/>
                  </a:cubicBezTo>
                  <a:cubicBezTo>
                    <a:pt x="331" y="259"/>
                    <a:pt x="353" y="237"/>
                    <a:pt x="379" y="237"/>
                  </a:cubicBezTo>
                  <a:cubicBezTo>
                    <a:pt x="406" y="237"/>
                    <a:pt x="427" y="259"/>
                    <a:pt x="427" y="286"/>
                  </a:cubicBezTo>
                  <a:cubicBezTo>
                    <a:pt x="427" y="312"/>
                    <a:pt x="406" y="334"/>
                    <a:pt x="379" y="3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0EDE9C4-2EA3-934D-9DC9-1F28B4B45640}"/>
              </a:ext>
            </a:extLst>
          </p:cNvPr>
          <p:cNvGrpSpPr>
            <a:grpSpLocks noChangeAspect="1"/>
          </p:cNvGrpSpPr>
          <p:nvPr/>
        </p:nvGrpSpPr>
        <p:grpSpPr>
          <a:xfrm>
            <a:off x="3713940" y="2086101"/>
            <a:ext cx="1465200" cy="1465200"/>
            <a:chOff x="7301361" y="4745176"/>
            <a:chExt cx="947338" cy="94733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3162F8-901B-4244-B4C7-C62E6D1BD6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361" y="4745176"/>
              <a:ext cx="947338" cy="9473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21197256-AA13-3C48-92DE-AA806B6335A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7521898" y="4876802"/>
              <a:ext cx="579359" cy="596459"/>
            </a:xfrm>
            <a:custGeom>
              <a:avLst/>
              <a:gdLst>
                <a:gd name="T0" fmla="*/ 353 w 356"/>
                <a:gd name="T1" fmla="*/ 3 h 366"/>
                <a:gd name="T2" fmla="*/ 345 w 356"/>
                <a:gd name="T3" fmla="*/ 4 h 366"/>
                <a:gd name="T4" fmla="*/ 292 w 356"/>
                <a:gd name="T5" fmla="*/ 72 h 366"/>
                <a:gd name="T6" fmla="*/ 289 w 356"/>
                <a:gd name="T7" fmla="*/ 71 h 366"/>
                <a:gd name="T8" fmla="*/ 6 w 356"/>
                <a:gd name="T9" fmla="*/ 71 h 366"/>
                <a:gd name="T10" fmla="*/ 0 w 356"/>
                <a:gd name="T11" fmla="*/ 77 h 366"/>
                <a:gd name="T12" fmla="*/ 0 w 356"/>
                <a:gd name="T13" fmla="*/ 360 h 366"/>
                <a:gd name="T14" fmla="*/ 6 w 356"/>
                <a:gd name="T15" fmla="*/ 366 h 366"/>
                <a:gd name="T16" fmla="*/ 289 w 356"/>
                <a:gd name="T17" fmla="*/ 366 h 366"/>
                <a:gd name="T18" fmla="*/ 295 w 356"/>
                <a:gd name="T19" fmla="*/ 360 h 366"/>
                <a:gd name="T20" fmla="*/ 295 w 356"/>
                <a:gd name="T21" fmla="*/ 88 h 366"/>
                <a:gd name="T22" fmla="*/ 354 w 356"/>
                <a:gd name="T23" fmla="*/ 11 h 366"/>
                <a:gd name="T24" fmla="*/ 353 w 356"/>
                <a:gd name="T25" fmla="*/ 3 h 366"/>
                <a:gd name="T26" fmla="*/ 283 w 356"/>
                <a:gd name="T27" fmla="*/ 354 h 366"/>
                <a:gd name="T28" fmla="*/ 12 w 356"/>
                <a:gd name="T29" fmla="*/ 354 h 366"/>
                <a:gd name="T30" fmla="*/ 12 w 356"/>
                <a:gd name="T31" fmla="*/ 83 h 366"/>
                <a:gd name="T32" fmla="*/ 283 w 356"/>
                <a:gd name="T33" fmla="*/ 83 h 366"/>
                <a:gd name="T34" fmla="*/ 283 w 356"/>
                <a:gd name="T35" fmla="*/ 84 h 366"/>
                <a:gd name="T36" fmla="*/ 137 w 356"/>
                <a:gd name="T37" fmla="*/ 272 h 366"/>
                <a:gd name="T38" fmla="*/ 65 w 356"/>
                <a:gd name="T39" fmla="*/ 178 h 366"/>
                <a:gd name="T40" fmla="*/ 56 w 356"/>
                <a:gd name="T41" fmla="*/ 177 h 366"/>
                <a:gd name="T42" fmla="*/ 55 w 356"/>
                <a:gd name="T43" fmla="*/ 186 h 366"/>
                <a:gd name="T44" fmla="*/ 132 w 356"/>
                <a:gd name="T45" fmla="*/ 285 h 366"/>
                <a:gd name="T46" fmla="*/ 137 w 356"/>
                <a:gd name="T47" fmla="*/ 288 h 366"/>
                <a:gd name="T48" fmla="*/ 142 w 356"/>
                <a:gd name="T49" fmla="*/ 285 h 366"/>
                <a:gd name="T50" fmla="*/ 283 w 356"/>
                <a:gd name="T51" fmla="*/ 104 h 366"/>
                <a:gd name="T52" fmla="*/ 283 w 356"/>
                <a:gd name="T53" fmla="*/ 35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6" h="366">
                  <a:moveTo>
                    <a:pt x="353" y="3"/>
                  </a:moveTo>
                  <a:cubicBezTo>
                    <a:pt x="351" y="0"/>
                    <a:pt x="347" y="1"/>
                    <a:pt x="345" y="4"/>
                  </a:cubicBezTo>
                  <a:cubicBezTo>
                    <a:pt x="292" y="72"/>
                    <a:pt x="292" y="72"/>
                    <a:pt x="292" y="72"/>
                  </a:cubicBezTo>
                  <a:cubicBezTo>
                    <a:pt x="291" y="71"/>
                    <a:pt x="290" y="71"/>
                    <a:pt x="289" y="71"/>
                  </a:cubicBezTo>
                  <a:cubicBezTo>
                    <a:pt x="6" y="71"/>
                    <a:pt x="6" y="71"/>
                    <a:pt x="6" y="71"/>
                  </a:cubicBezTo>
                  <a:cubicBezTo>
                    <a:pt x="2" y="71"/>
                    <a:pt x="0" y="73"/>
                    <a:pt x="0" y="77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0" y="363"/>
                    <a:pt x="2" y="366"/>
                    <a:pt x="6" y="366"/>
                  </a:cubicBezTo>
                  <a:cubicBezTo>
                    <a:pt x="289" y="366"/>
                    <a:pt x="289" y="366"/>
                    <a:pt x="289" y="366"/>
                  </a:cubicBezTo>
                  <a:cubicBezTo>
                    <a:pt x="292" y="366"/>
                    <a:pt x="295" y="363"/>
                    <a:pt x="295" y="360"/>
                  </a:cubicBezTo>
                  <a:cubicBezTo>
                    <a:pt x="295" y="88"/>
                    <a:pt x="295" y="88"/>
                    <a:pt x="295" y="88"/>
                  </a:cubicBezTo>
                  <a:cubicBezTo>
                    <a:pt x="354" y="11"/>
                    <a:pt x="354" y="11"/>
                    <a:pt x="354" y="11"/>
                  </a:cubicBezTo>
                  <a:cubicBezTo>
                    <a:pt x="356" y="8"/>
                    <a:pt x="356" y="5"/>
                    <a:pt x="353" y="3"/>
                  </a:cubicBezTo>
                  <a:close/>
                  <a:moveTo>
                    <a:pt x="283" y="354"/>
                  </a:moveTo>
                  <a:cubicBezTo>
                    <a:pt x="12" y="354"/>
                    <a:pt x="12" y="354"/>
                    <a:pt x="12" y="354"/>
                  </a:cubicBezTo>
                  <a:cubicBezTo>
                    <a:pt x="12" y="83"/>
                    <a:pt x="12" y="83"/>
                    <a:pt x="12" y="83"/>
                  </a:cubicBezTo>
                  <a:cubicBezTo>
                    <a:pt x="283" y="83"/>
                    <a:pt x="283" y="83"/>
                    <a:pt x="283" y="83"/>
                  </a:cubicBezTo>
                  <a:cubicBezTo>
                    <a:pt x="283" y="84"/>
                    <a:pt x="283" y="84"/>
                    <a:pt x="283" y="84"/>
                  </a:cubicBezTo>
                  <a:cubicBezTo>
                    <a:pt x="137" y="272"/>
                    <a:pt x="137" y="272"/>
                    <a:pt x="137" y="272"/>
                  </a:cubicBezTo>
                  <a:cubicBezTo>
                    <a:pt x="65" y="178"/>
                    <a:pt x="65" y="178"/>
                    <a:pt x="65" y="178"/>
                  </a:cubicBezTo>
                  <a:cubicBezTo>
                    <a:pt x="63" y="176"/>
                    <a:pt x="59" y="175"/>
                    <a:pt x="56" y="177"/>
                  </a:cubicBezTo>
                  <a:cubicBezTo>
                    <a:pt x="54" y="179"/>
                    <a:pt x="53" y="183"/>
                    <a:pt x="55" y="186"/>
                  </a:cubicBezTo>
                  <a:cubicBezTo>
                    <a:pt x="132" y="285"/>
                    <a:pt x="132" y="285"/>
                    <a:pt x="132" y="285"/>
                  </a:cubicBezTo>
                  <a:cubicBezTo>
                    <a:pt x="134" y="287"/>
                    <a:pt x="135" y="288"/>
                    <a:pt x="137" y="288"/>
                  </a:cubicBezTo>
                  <a:cubicBezTo>
                    <a:pt x="139" y="288"/>
                    <a:pt x="141" y="287"/>
                    <a:pt x="142" y="285"/>
                  </a:cubicBezTo>
                  <a:cubicBezTo>
                    <a:pt x="283" y="104"/>
                    <a:pt x="283" y="104"/>
                    <a:pt x="283" y="104"/>
                  </a:cubicBezTo>
                  <a:lnTo>
                    <a:pt x="283" y="35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4CFEDBA-902F-1845-AE8F-2799F184545B}"/>
              </a:ext>
            </a:extLst>
          </p:cNvPr>
          <p:cNvSpPr txBox="1"/>
          <p:nvPr/>
        </p:nvSpPr>
        <p:spPr>
          <a:xfrm>
            <a:off x="405355" y="3737753"/>
            <a:ext cx="14580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706030804020204" pitchFamily="34" charset="0"/>
              </a:rPr>
              <a:t>Objective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626D223-56C1-834F-9A0B-41F180F4E124}"/>
              </a:ext>
            </a:extLst>
          </p:cNvPr>
          <p:cNvSpPr txBox="1"/>
          <p:nvPr/>
        </p:nvSpPr>
        <p:spPr>
          <a:xfrm>
            <a:off x="7029726" y="3739633"/>
            <a:ext cx="15971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latin typeface="Arial" panose="020B0706030804020204" pitchFamily="34" charset="0"/>
              </a:rPr>
              <a:t>Implementation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1F3FD6-7A9D-9F47-B5A6-6C4EDDF4B123}"/>
              </a:ext>
            </a:extLst>
          </p:cNvPr>
          <p:cNvSpPr txBox="1"/>
          <p:nvPr/>
        </p:nvSpPr>
        <p:spPr>
          <a:xfrm>
            <a:off x="352158" y="4056848"/>
            <a:ext cx="159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</a:rPr>
              <a:t>Provide key sector insights/reports for city officials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3DA521-9DC9-5340-9D6E-49E036F2D201}"/>
              </a:ext>
            </a:extLst>
          </p:cNvPr>
          <p:cNvSpPr txBox="1"/>
          <p:nvPr/>
        </p:nvSpPr>
        <p:spPr>
          <a:xfrm>
            <a:off x="3647961" y="4068309"/>
            <a:ext cx="15971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</a:rPr>
              <a:t>Capability to see a consolidated view of business sector information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69E8DE-637D-384A-A7FD-5EBE79E26012}"/>
              </a:ext>
            </a:extLst>
          </p:cNvPr>
          <p:cNvSpPr txBox="1"/>
          <p:nvPr/>
        </p:nvSpPr>
        <p:spPr>
          <a:xfrm>
            <a:off x="7009743" y="4056848"/>
            <a:ext cx="19482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</a:rPr>
              <a:t>Data Aggregation &amp;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</a:rPr>
              <a:t>Visualization &amp; Dashboard design</a:t>
            </a:r>
          </a:p>
          <a:p>
            <a:endParaRPr lang="en-US" sz="1200" dirty="0">
              <a:latin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09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65988" y="474943"/>
            <a:ext cx="9078012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lang="en" sz="3600" b="1" dirty="0">
                <a:solidFill>
                  <a:schemeClr val="bg1"/>
                </a:solidFill>
                <a:latin typeface="+mj-lt"/>
                <a:ea typeface="Exo 2"/>
                <a:cs typeface="Exo 2"/>
                <a:sym typeface="Exo 2"/>
              </a:rPr>
              <a:t>How it works</a:t>
            </a:r>
            <a:endParaRPr sz="3600" b="1" i="0" u="none" strike="noStrike" cap="none" dirty="0">
              <a:solidFill>
                <a:schemeClr val="bg1"/>
              </a:solidFill>
              <a:latin typeface="+mj-lt"/>
              <a:ea typeface="Exo 2"/>
              <a:cs typeface="Exo 2"/>
              <a:sym typeface="Exo 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0C3554-E439-4242-8033-586BA26BA0D2}"/>
              </a:ext>
            </a:extLst>
          </p:cNvPr>
          <p:cNvSpPr txBox="1"/>
          <p:nvPr/>
        </p:nvSpPr>
        <p:spPr>
          <a:xfrm>
            <a:off x="6298836" y="2121909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4CDE5-E3EF-4D4E-A3E9-6657FB6B89ED}"/>
              </a:ext>
            </a:extLst>
          </p:cNvPr>
          <p:cNvSpPr txBox="1"/>
          <p:nvPr/>
        </p:nvSpPr>
        <p:spPr>
          <a:xfrm>
            <a:off x="5882171" y="2652837"/>
            <a:ext cx="1229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Sectors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D162E-280C-774B-A258-2B5601DDFF11}"/>
              </a:ext>
            </a:extLst>
          </p:cNvPr>
          <p:cNvSpPr txBox="1"/>
          <p:nvPr/>
        </p:nvSpPr>
        <p:spPr>
          <a:xfrm>
            <a:off x="7649979" y="2121909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870E4-03B6-0D40-91B6-69355408B387}"/>
              </a:ext>
            </a:extLst>
          </p:cNvPr>
          <p:cNvSpPr txBox="1"/>
          <p:nvPr/>
        </p:nvSpPr>
        <p:spPr>
          <a:xfrm>
            <a:off x="7352017" y="2698734"/>
            <a:ext cx="1329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Datasets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0B346-CF3D-8C46-AA30-E22D2F5F861C}"/>
              </a:ext>
            </a:extLst>
          </p:cNvPr>
          <p:cNvSpPr txBox="1"/>
          <p:nvPr/>
        </p:nvSpPr>
        <p:spPr>
          <a:xfrm>
            <a:off x="6167892" y="3029849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C7C314-CBB3-C340-BC31-A893F82B6289}"/>
              </a:ext>
            </a:extLst>
          </p:cNvPr>
          <p:cNvSpPr txBox="1"/>
          <p:nvPr/>
        </p:nvSpPr>
        <p:spPr>
          <a:xfrm>
            <a:off x="5678389" y="3595688"/>
            <a:ext cx="1587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Overall database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sectors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E9DAF-51BF-8342-8531-4529CA057738}"/>
              </a:ext>
            </a:extLst>
          </p:cNvPr>
          <p:cNvSpPr txBox="1"/>
          <p:nvPr/>
        </p:nvSpPr>
        <p:spPr>
          <a:xfrm>
            <a:off x="7932734" y="3009081"/>
            <a:ext cx="45557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chemeClr val="tx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D6977-836B-2D4F-A4AB-4CCE790C1130}"/>
              </a:ext>
            </a:extLst>
          </p:cNvPr>
          <p:cNvSpPr txBox="1"/>
          <p:nvPr/>
        </p:nvSpPr>
        <p:spPr>
          <a:xfrm>
            <a:off x="7640189" y="3574920"/>
            <a:ext cx="1040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Prototypes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A81D58-1633-E84C-B51C-110B43EFC4FD}"/>
              </a:ext>
            </a:extLst>
          </p:cNvPr>
          <p:cNvCxnSpPr>
            <a:cxnSpLocks/>
          </p:cNvCxnSpPr>
          <p:nvPr/>
        </p:nvCxnSpPr>
        <p:spPr>
          <a:xfrm>
            <a:off x="7301512" y="1725105"/>
            <a:ext cx="0" cy="2846654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A0103E-9DA3-E94A-82D9-98406BFF947F}"/>
              </a:ext>
            </a:extLst>
          </p:cNvPr>
          <p:cNvCxnSpPr>
            <a:cxnSpLocks/>
          </p:cNvCxnSpPr>
          <p:nvPr/>
        </p:nvCxnSpPr>
        <p:spPr>
          <a:xfrm>
            <a:off x="5561814" y="3029849"/>
            <a:ext cx="3233394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36CD39-48CE-1045-9404-5CFB9D9E8FE8}"/>
              </a:ext>
            </a:extLst>
          </p:cNvPr>
          <p:cNvSpPr txBox="1"/>
          <p:nvPr/>
        </p:nvSpPr>
        <p:spPr>
          <a:xfrm>
            <a:off x="1196148" y="1406244"/>
            <a:ext cx="405830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 Aggregation &amp; cleaning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Sector review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Visualization and experimenting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Dashboard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8B1F0-CBBA-C945-AFFC-CD42226C06C7}"/>
              </a:ext>
            </a:extLst>
          </p:cNvPr>
          <p:cNvSpPr txBox="1"/>
          <p:nvPr/>
        </p:nvSpPr>
        <p:spPr>
          <a:xfrm>
            <a:off x="1210593" y="3029849"/>
            <a:ext cx="4058300" cy="596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Health trends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Tourism insights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142A6B-B66B-964E-B4E9-75E849F24AD5}"/>
              </a:ext>
            </a:extLst>
          </p:cNvPr>
          <p:cNvSpPr txBox="1"/>
          <p:nvPr/>
        </p:nvSpPr>
        <p:spPr>
          <a:xfrm>
            <a:off x="1181841" y="4429554"/>
            <a:ext cx="4058300" cy="85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URL - </a:t>
            </a:r>
            <a:r>
              <a:rPr lang="en-US" sz="1500" dirty="0">
                <a:hlinkClick r:id="rId4"/>
              </a:rPr>
              <a:t>https://edimaudo.shinyapps.io/openaddathon/</a:t>
            </a:r>
            <a:endParaRPr lang="en-US" sz="1500" dirty="0"/>
          </a:p>
          <a:p>
            <a:pPr>
              <a:lnSpc>
                <a:spcPct val="114000"/>
              </a:lnSpc>
            </a:pPr>
            <a:endParaRPr lang="en-US" sz="15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E92FA2-31CC-414C-A428-D67E5473A882}"/>
              </a:ext>
            </a:extLst>
          </p:cNvPr>
          <p:cNvSpPr txBox="1"/>
          <p:nvPr/>
        </p:nvSpPr>
        <p:spPr>
          <a:xfrm>
            <a:off x="1181841" y="1112224"/>
            <a:ext cx="2805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  <a:latin typeface="Arial" panose="020B0706030804020204" pitchFamily="34" charset="0"/>
              </a:rPr>
              <a:t>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634B3D-BF52-E74A-AD04-D90C905B5969}"/>
              </a:ext>
            </a:extLst>
          </p:cNvPr>
          <p:cNvSpPr txBox="1"/>
          <p:nvPr/>
        </p:nvSpPr>
        <p:spPr>
          <a:xfrm>
            <a:off x="1203338" y="2709934"/>
            <a:ext cx="40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/>
                </a:solidFill>
                <a:latin typeface="Arial" panose="020B0706030804020204" pitchFamily="34" charset="0"/>
              </a:rPr>
              <a:t>Use cases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F643D-0EBA-D043-B0F9-36E8B4F772F2}"/>
              </a:ext>
            </a:extLst>
          </p:cNvPr>
          <p:cNvSpPr txBox="1"/>
          <p:nvPr/>
        </p:nvSpPr>
        <p:spPr>
          <a:xfrm>
            <a:off x="1187127" y="4067917"/>
            <a:ext cx="405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3"/>
                </a:solidFill>
                <a:latin typeface="Arial" panose="020B0706030804020204" pitchFamily="34" charset="0"/>
              </a:rPr>
              <a:t>Demo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199034-1D8F-044A-896D-AE75906FADB4}"/>
              </a:ext>
            </a:extLst>
          </p:cNvPr>
          <p:cNvGrpSpPr>
            <a:grpSpLocks noChangeAspect="1"/>
          </p:cNvGrpSpPr>
          <p:nvPr/>
        </p:nvGrpSpPr>
        <p:grpSpPr>
          <a:xfrm>
            <a:off x="-2948" y="4095835"/>
            <a:ext cx="951848" cy="951848"/>
            <a:chOff x="633738" y="4509646"/>
            <a:chExt cx="951848" cy="95184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0D5AEA-40FC-A349-A7F0-BB2795D6A1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4509646"/>
              <a:ext cx="951848" cy="951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C9190F3-2566-A948-8C4B-F2F801CB09B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7117" y="4725110"/>
              <a:ext cx="545091" cy="520920"/>
            </a:xfrm>
            <a:custGeom>
              <a:avLst/>
              <a:gdLst>
                <a:gd name="T0" fmla="*/ 328 w 337"/>
                <a:gd name="T1" fmla="*/ 144 h 322"/>
                <a:gd name="T2" fmla="*/ 334 w 337"/>
                <a:gd name="T3" fmla="*/ 121 h 322"/>
                <a:gd name="T4" fmla="*/ 315 w 337"/>
                <a:gd name="T5" fmla="*/ 105 h 322"/>
                <a:gd name="T6" fmla="*/ 235 w 337"/>
                <a:gd name="T7" fmla="*/ 93 h 322"/>
                <a:gd name="T8" fmla="*/ 225 w 337"/>
                <a:gd name="T9" fmla="*/ 86 h 322"/>
                <a:gd name="T10" fmla="*/ 189 w 337"/>
                <a:gd name="T11" fmla="*/ 13 h 322"/>
                <a:gd name="T12" fmla="*/ 168 w 337"/>
                <a:gd name="T13" fmla="*/ 0 h 322"/>
                <a:gd name="T14" fmla="*/ 168 w 337"/>
                <a:gd name="T15" fmla="*/ 0 h 322"/>
                <a:gd name="T16" fmla="*/ 147 w 337"/>
                <a:gd name="T17" fmla="*/ 13 h 322"/>
                <a:gd name="T18" fmla="*/ 111 w 337"/>
                <a:gd name="T19" fmla="*/ 86 h 322"/>
                <a:gd name="T20" fmla="*/ 101 w 337"/>
                <a:gd name="T21" fmla="*/ 93 h 322"/>
                <a:gd name="T22" fmla="*/ 21 w 337"/>
                <a:gd name="T23" fmla="*/ 105 h 322"/>
                <a:gd name="T24" fmla="*/ 2 w 337"/>
                <a:gd name="T25" fmla="*/ 121 h 322"/>
                <a:gd name="T26" fmla="*/ 8 w 337"/>
                <a:gd name="T27" fmla="*/ 144 h 322"/>
                <a:gd name="T28" fmla="*/ 66 w 337"/>
                <a:gd name="T29" fmla="*/ 201 h 322"/>
                <a:gd name="T30" fmla="*/ 70 w 337"/>
                <a:gd name="T31" fmla="*/ 213 h 322"/>
                <a:gd name="T32" fmla="*/ 56 w 337"/>
                <a:gd name="T33" fmla="*/ 293 h 322"/>
                <a:gd name="T34" fmla="*/ 66 w 337"/>
                <a:gd name="T35" fmla="*/ 316 h 322"/>
                <a:gd name="T36" fmla="*/ 90 w 337"/>
                <a:gd name="T37" fmla="*/ 317 h 322"/>
                <a:gd name="T38" fmla="*/ 162 w 337"/>
                <a:gd name="T39" fmla="*/ 280 h 322"/>
                <a:gd name="T40" fmla="*/ 174 w 337"/>
                <a:gd name="T41" fmla="*/ 280 h 322"/>
                <a:gd name="T42" fmla="*/ 246 w 337"/>
                <a:gd name="T43" fmla="*/ 317 h 322"/>
                <a:gd name="T44" fmla="*/ 257 w 337"/>
                <a:gd name="T45" fmla="*/ 320 h 322"/>
                <a:gd name="T46" fmla="*/ 271 w 337"/>
                <a:gd name="T47" fmla="*/ 316 h 322"/>
                <a:gd name="T48" fmla="*/ 280 w 337"/>
                <a:gd name="T49" fmla="*/ 293 h 322"/>
                <a:gd name="T50" fmla="*/ 266 w 337"/>
                <a:gd name="T51" fmla="*/ 213 h 322"/>
                <a:gd name="T52" fmla="*/ 270 w 337"/>
                <a:gd name="T53" fmla="*/ 201 h 322"/>
                <a:gd name="T54" fmla="*/ 328 w 337"/>
                <a:gd name="T55" fmla="*/ 144 h 322"/>
                <a:gd name="T56" fmla="*/ 256 w 337"/>
                <a:gd name="T57" fmla="*/ 215 h 322"/>
                <a:gd name="T58" fmla="*/ 270 w 337"/>
                <a:gd name="T59" fmla="*/ 295 h 322"/>
                <a:gd name="T60" fmla="*/ 265 w 337"/>
                <a:gd name="T61" fmla="*/ 308 h 322"/>
                <a:gd name="T62" fmla="*/ 251 w 337"/>
                <a:gd name="T63" fmla="*/ 309 h 322"/>
                <a:gd name="T64" fmla="*/ 179 w 337"/>
                <a:gd name="T65" fmla="*/ 271 h 322"/>
                <a:gd name="T66" fmla="*/ 168 w 337"/>
                <a:gd name="T67" fmla="*/ 268 h 322"/>
                <a:gd name="T68" fmla="*/ 157 w 337"/>
                <a:gd name="T69" fmla="*/ 271 h 322"/>
                <a:gd name="T70" fmla="*/ 85 w 337"/>
                <a:gd name="T71" fmla="*/ 309 h 322"/>
                <a:gd name="T72" fmla="*/ 72 w 337"/>
                <a:gd name="T73" fmla="*/ 308 h 322"/>
                <a:gd name="T74" fmla="*/ 66 w 337"/>
                <a:gd name="T75" fmla="*/ 295 h 322"/>
                <a:gd name="T76" fmla="*/ 80 w 337"/>
                <a:gd name="T77" fmla="*/ 215 h 322"/>
                <a:gd name="T78" fmla="*/ 73 w 337"/>
                <a:gd name="T79" fmla="*/ 194 h 322"/>
                <a:gd name="T80" fmla="*/ 15 w 337"/>
                <a:gd name="T81" fmla="*/ 137 h 322"/>
                <a:gd name="T82" fmla="*/ 12 w 337"/>
                <a:gd name="T83" fmla="*/ 124 h 322"/>
                <a:gd name="T84" fmla="*/ 23 w 337"/>
                <a:gd name="T85" fmla="*/ 115 h 322"/>
                <a:gd name="T86" fmla="*/ 103 w 337"/>
                <a:gd name="T87" fmla="*/ 103 h 322"/>
                <a:gd name="T88" fmla="*/ 120 w 337"/>
                <a:gd name="T89" fmla="*/ 90 h 322"/>
                <a:gd name="T90" fmla="*/ 156 w 337"/>
                <a:gd name="T91" fmla="*/ 18 h 322"/>
                <a:gd name="T92" fmla="*/ 168 w 337"/>
                <a:gd name="T93" fmla="*/ 10 h 322"/>
                <a:gd name="T94" fmla="*/ 180 w 337"/>
                <a:gd name="T95" fmla="*/ 18 h 322"/>
                <a:gd name="T96" fmla="*/ 216 w 337"/>
                <a:gd name="T97" fmla="*/ 90 h 322"/>
                <a:gd name="T98" fmla="*/ 233 w 337"/>
                <a:gd name="T99" fmla="*/ 103 h 322"/>
                <a:gd name="T100" fmla="*/ 314 w 337"/>
                <a:gd name="T101" fmla="*/ 115 h 322"/>
                <a:gd name="T102" fmla="*/ 325 w 337"/>
                <a:gd name="T103" fmla="*/ 124 h 322"/>
                <a:gd name="T104" fmla="*/ 321 w 337"/>
                <a:gd name="T105" fmla="*/ 137 h 322"/>
                <a:gd name="T106" fmla="*/ 263 w 337"/>
                <a:gd name="T107" fmla="*/ 194 h 322"/>
                <a:gd name="T108" fmla="*/ 256 w 337"/>
                <a:gd name="T109" fmla="*/ 215 h 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7" h="322">
                  <a:moveTo>
                    <a:pt x="328" y="144"/>
                  </a:moveTo>
                  <a:cubicBezTo>
                    <a:pt x="335" y="138"/>
                    <a:pt x="337" y="129"/>
                    <a:pt x="334" y="121"/>
                  </a:cubicBezTo>
                  <a:cubicBezTo>
                    <a:pt x="331" y="112"/>
                    <a:pt x="324" y="106"/>
                    <a:pt x="315" y="105"/>
                  </a:cubicBezTo>
                  <a:cubicBezTo>
                    <a:pt x="235" y="93"/>
                    <a:pt x="235" y="93"/>
                    <a:pt x="235" y="93"/>
                  </a:cubicBezTo>
                  <a:cubicBezTo>
                    <a:pt x="231" y="93"/>
                    <a:pt x="227" y="90"/>
                    <a:pt x="225" y="86"/>
                  </a:cubicBezTo>
                  <a:cubicBezTo>
                    <a:pt x="189" y="13"/>
                    <a:pt x="189" y="13"/>
                    <a:pt x="189" y="13"/>
                  </a:cubicBezTo>
                  <a:cubicBezTo>
                    <a:pt x="185" y="5"/>
                    <a:pt x="177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59" y="0"/>
                    <a:pt x="151" y="5"/>
                    <a:pt x="147" y="13"/>
                  </a:cubicBezTo>
                  <a:cubicBezTo>
                    <a:pt x="111" y="86"/>
                    <a:pt x="111" y="86"/>
                    <a:pt x="111" y="86"/>
                  </a:cubicBezTo>
                  <a:cubicBezTo>
                    <a:pt x="109" y="90"/>
                    <a:pt x="106" y="93"/>
                    <a:pt x="101" y="93"/>
                  </a:cubicBezTo>
                  <a:cubicBezTo>
                    <a:pt x="21" y="105"/>
                    <a:pt x="21" y="105"/>
                    <a:pt x="21" y="105"/>
                  </a:cubicBezTo>
                  <a:cubicBezTo>
                    <a:pt x="12" y="106"/>
                    <a:pt x="5" y="112"/>
                    <a:pt x="2" y="121"/>
                  </a:cubicBezTo>
                  <a:cubicBezTo>
                    <a:pt x="0" y="129"/>
                    <a:pt x="2" y="138"/>
                    <a:pt x="8" y="144"/>
                  </a:cubicBezTo>
                  <a:cubicBezTo>
                    <a:pt x="66" y="201"/>
                    <a:pt x="66" y="201"/>
                    <a:pt x="66" y="201"/>
                  </a:cubicBezTo>
                  <a:cubicBezTo>
                    <a:pt x="69" y="204"/>
                    <a:pt x="71" y="209"/>
                    <a:pt x="70" y="213"/>
                  </a:cubicBezTo>
                  <a:cubicBezTo>
                    <a:pt x="56" y="293"/>
                    <a:pt x="56" y="293"/>
                    <a:pt x="56" y="293"/>
                  </a:cubicBezTo>
                  <a:cubicBezTo>
                    <a:pt x="55" y="302"/>
                    <a:pt x="58" y="310"/>
                    <a:pt x="66" y="316"/>
                  </a:cubicBezTo>
                  <a:cubicBezTo>
                    <a:pt x="73" y="321"/>
                    <a:pt x="82" y="322"/>
                    <a:pt x="90" y="317"/>
                  </a:cubicBezTo>
                  <a:cubicBezTo>
                    <a:pt x="162" y="280"/>
                    <a:pt x="162" y="280"/>
                    <a:pt x="162" y="280"/>
                  </a:cubicBezTo>
                  <a:cubicBezTo>
                    <a:pt x="166" y="278"/>
                    <a:pt x="170" y="278"/>
                    <a:pt x="174" y="280"/>
                  </a:cubicBezTo>
                  <a:cubicBezTo>
                    <a:pt x="246" y="317"/>
                    <a:pt x="246" y="317"/>
                    <a:pt x="246" y="317"/>
                  </a:cubicBezTo>
                  <a:cubicBezTo>
                    <a:pt x="250" y="319"/>
                    <a:pt x="253" y="320"/>
                    <a:pt x="257" y="320"/>
                  </a:cubicBezTo>
                  <a:cubicBezTo>
                    <a:pt x="262" y="320"/>
                    <a:pt x="267" y="319"/>
                    <a:pt x="271" y="316"/>
                  </a:cubicBezTo>
                  <a:cubicBezTo>
                    <a:pt x="278" y="310"/>
                    <a:pt x="281" y="302"/>
                    <a:pt x="280" y="293"/>
                  </a:cubicBezTo>
                  <a:cubicBezTo>
                    <a:pt x="266" y="213"/>
                    <a:pt x="266" y="213"/>
                    <a:pt x="266" y="213"/>
                  </a:cubicBezTo>
                  <a:cubicBezTo>
                    <a:pt x="265" y="209"/>
                    <a:pt x="267" y="204"/>
                    <a:pt x="270" y="201"/>
                  </a:cubicBezTo>
                  <a:lnTo>
                    <a:pt x="328" y="144"/>
                  </a:lnTo>
                  <a:close/>
                  <a:moveTo>
                    <a:pt x="256" y="215"/>
                  </a:moveTo>
                  <a:cubicBezTo>
                    <a:pt x="270" y="295"/>
                    <a:pt x="270" y="295"/>
                    <a:pt x="270" y="295"/>
                  </a:cubicBezTo>
                  <a:cubicBezTo>
                    <a:pt x="271" y="300"/>
                    <a:pt x="269" y="305"/>
                    <a:pt x="265" y="308"/>
                  </a:cubicBezTo>
                  <a:cubicBezTo>
                    <a:pt x="261" y="311"/>
                    <a:pt x="255" y="311"/>
                    <a:pt x="251" y="309"/>
                  </a:cubicBezTo>
                  <a:cubicBezTo>
                    <a:pt x="179" y="271"/>
                    <a:pt x="179" y="271"/>
                    <a:pt x="179" y="271"/>
                  </a:cubicBezTo>
                  <a:cubicBezTo>
                    <a:pt x="176" y="269"/>
                    <a:pt x="172" y="268"/>
                    <a:pt x="168" y="268"/>
                  </a:cubicBezTo>
                  <a:cubicBezTo>
                    <a:pt x="164" y="268"/>
                    <a:pt x="161" y="269"/>
                    <a:pt x="157" y="271"/>
                  </a:cubicBezTo>
                  <a:cubicBezTo>
                    <a:pt x="85" y="309"/>
                    <a:pt x="85" y="309"/>
                    <a:pt x="85" y="309"/>
                  </a:cubicBezTo>
                  <a:cubicBezTo>
                    <a:pt x="81" y="311"/>
                    <a:pt x="76" y="311"/>
                    <a:pt x="72" y="308"/>
                  </a:cubicBezTo>
                  <a:cubicBezTo>
                    <a:pt x="67" y="305"/>
                    <a:pt x="65" y="300"/>
                    <a:pt x="66" y="295"/>
                  </a:cubicBezTo>
                  <a:cubicBezTo>
                    <a:pt x="80" y="215"/>
                    <a:pt x="80" y="215"/>
                    <a:pt x="80" y="215"/>
                  </a:cubicBezTo>
                  <a:cubicBezTo>
                    <a:pt x="81" y="207"/>
                    <a:pt x="79" y="199"/>
                    <a:pt x="73" y="194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2" y="134"/>
                    <a:pt x="10" y="129"/>
                    <a:pt x="12" y="124"/>
                  </a:cubicBezTo>
                  <a:cubicBezTo>
                    <a:pt x="13" y="119"/>
                    <a:pt x="17" y="116"/>
                    <a:pt x="23" y="115"/>
                  </a:cubicBezTo>
                  <a:cubicBezTo>
                    <a:pt x="103" y="103"/>
                    <a:pt x="103" y="103"/>
                    <a:pt x="103" y="103"/>
                  </a:cubicBezTo>
                  <a:cubicBezTo>
                    <a:pt x="111" y="102"/>
                    <a:pt x="117" y="97"/>
                    <a:pt x="120" y="90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9" y="13"/>
                    <a:pt x="163" y="10"/>
                    <a:pt x="168" y="10"/>
                  </a:cubicBezTo>
                  <a:cubicBezTo>
                    <a:pt x="173" y="10"/>
                    <a:pt x="178" y="13"/>
                    <a:pt x="180" y="18"/>
                  </a:cubicBezTo>
                  <a:cubicBezTo>
                    <a:pt x="216" y="90"/>
                    <a:pt x="216" y="90"/>
                    <a:pt x="216" y="90"/>
                  </a:cubicBezTo>
                  <a:cubicBezTo>
                    <a:pt x="219" y="97"/>
                    <a:pt x="226" y="102"/>
                    <a:pt x="233" y="103"/>
                  </a:cubicBezTo>
                  <a:cubicBezTo>
                    <a:pt x="314" y="115"/>
                    <a:pt x="314" y="115"/>
                    <a:pt x="314" y="115"/>
                  </a:cubicBezTo>
                  <a:cubicBezTo>
                    <a:pt x="319" y="116"/>
                    <a:pt x="323" y="119"/>
                    <a:pt x="325" y="124"/>
                  </a:cubicBezTo>
                  <a:cubicBezTo>
                    <a:pt x="326" y="129"/>
                    <a:pt x="325" y="134"/>
                    <a:pt x="321" y="137"/>
                  </a:cubicBezTo>
                  <a:cubicBezTo>
                    <a:pt x="263" y="194"/>
                    <a:pt x="263" y="194"/>
                    <a:pt x="263" y="194"/>
                  </a:cubicBezTo>
                  <a:cubicBezTo>
                    <a:pt x="257" y="199"/>
                    <a:pt x="255" y="207"/>
                    <a:pt x="256" y="2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BD7A861-AD92-9A49-91CD-513AD5F1E418}"/>
              </a:ext>
            </a:extLst>
          </p:cNvPr>
          <p:cNvGrpSpPr>
            <a:grpSpLocks noChangeAspect="1"/>
          </p:cNvGrpSpPr>
          <p:nvPr/>
        </p:nvGrpSpPr>
        <p:grpSpPr>
          <a:xfrm>
            <a:off x="-2948" y="2804478"/>
            <a:ext cx="951848" cy="951848"/>
            <a:chOff x="633738" y="3087806"/>
            <a:chExt cx="951848" cy="9518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313596D-0D88-7D4D-840B-90A041E4AC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3087806"/>
              <a:ext cx="951848" cy="951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0032CDCF-ADFF-EB47-AB97-1E1BD22F707B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0697" y="3275177"/>
              <a:ext cx="577931" cy="577106"/>
            </a:xfrm>
            <a:custGeom>
              <a:avLst/>
              <a:gdLst>
                <a:gd name="T0" fmla="*/ 156 w 361"/>
                <a:gd name="T1" fmla="*/ 47 h 360"/>
                <a:gd name="T2" fmla="*/ 185 w 361"/>
                <a:gd name="T3" fmla="*/ 37 h 360"/>
                <a:gd name="T4" fmla="*/ 193 w 361"/>
                <a:gd name="T5" fmla="*/ 95 h 360"/>
                <a:gd name="T6" fmla="*/ 219 w 361"/>
                <a:gd name="T7" fmla="*/ 126 h 360"/>
                <a:gd name="T8" fmla="*/ 196 w 361"/>
                <a:gd name="T9" fmla="*/ 182 h 360"/>
                <a:gd name="T10" fmla="*/ 168 w 361"/>
                <a:gd name="T11" fmla="*/ 186 h 360"/>
                <a:gd name="T12" fmla="*/ 126 w 361"/>
                <a:gd name="T13" fmla="*/ 219 h 360"/>
                <a:gd name="T14" fmla="*/ 96 w 361"/>
                <a:gd name="T15" fmla="*/ 193 h 360"/>
                <a:gd name="T16" fmla="*/ 49 w 361"/>
                <a:gd name="T17" fmla="*/ 196 h 360"/>
                <a:gd name="T18" fmla="*/ 47 w 361"/>
                <a:gd name="T19" fmla="*/ 156 h 360"/>
                <a:gd name="T20" fmla="*/ 11 w 361"/>
                <a:gd name="T21" fmla="*/ 109 h 360"/>
                <a:gd name="T22" fmla="*/ 47 w 361"/>
                <a:gd name="T23" fmla="*/ 65 h 360"/>
                <a:gd name="T24" fmla="*/ 50 w 361"/>
                <a:gd name="T25" fmla="*/ 36 h 360"/>
                <a:gd name="T26" fmla="*/ 103 w 361"/>
                <a:gd name="T27" fmla="*/ 31 h 360"/>
                <a:gd name="T28" fmla="*/ 116 w 361"/>
                <a:gd name="T29" fmla="*/ 161 h 360"/>
                <a:gd name="T30" fmla="*/ 250 w 361"/>
                <a:gd name="T31" fmla="*/ 180 h 360"/>
                <a:gd name="T32" fmla="*/ 293 w 361"/>
                <a:gd name="T33" fmla="*/ 209 h 360"/>
                <a:gd name="T34" fmla="*/ 320 w 361"/>
                <a:gd name="T35" fmla="*/ 199 h 360"/>
                <a:gd name="T36" fmla="*/ 327 w 361"/>
                <a:gd name="T37" fmla="*/ 261 h 360"/>
                <a:gd name="T38" fmla="*/ 346 w 361"/>
                <a:gd name="T39" fmla="*/ 294 h 360"/>
                <a:gd name="T40" fmla="*/ 317 w 361"/>
                <a:gd name="T41" fmla="*/ 299 h 360"/>
                <a:gd name="T42" fmla="*/ 280 w 361"/>
                <a:gd name="T43" fmla="*/ 349 h 360"/>
                <a:gd name="T44" fmla="*/ 237 w 361"/>
                <a:gd name="T45" fmla="*/ 321 h 360"/>
                <a:gd name="T46" fmla="*/ 209 w 361"/>
                <a:gd name="T47" fmla="*/ 330 h 360"/>
                <a:gd name="T48" fmla="*/ 202 w 361"/>
                <a:gd name="T49" fmla="*/ 268 h 360"/>
                <a:gd name="T50" fmla="*/ 186 w 361"/>
                <a:gd name="T51" fmla="*/ 233 h 360"/>
                <a:gd name="T52" fmla="*/ 230 w 361"/>
                <a:gd name="T53" fmla="*/ 212 h 360"/>
                <a:gd name="T54" fmla="*/ 250 w 361"/>
                <a:gd name="T55" fmla="*/ 180 h 360"/>
                <a:gd name="T56" fmla="*/ 240 w 361"/>
                <a:gd name="T57" fmla="*/ 240 h 360"/>
                <a:gd name="T58" fmla="*/ 109 w 361"/>
                <a:gd name="T59" fmla="*/ 0 h 360"/>
                <a:gd name="T60" fmla="*/ 49 w 361"/>
                <a:gd name="T61" fmla="*/ 25 h 360"/>
                <a:gd name="T62" fmla="*/ 29 w 361"/>
                <a:gd name="T63" fmla="*/ 93 h 360"/>
                <a:gd name="T64" fmla="*/ 29 w 361"/>
                <a:gd name="T65" fmla="*/ 140 h 360"/>
                <a:gd name="T66" fmla="*/ 49 w 361"/>
                <a:gd name="T67" fmla="*/ 207 h 360"/>
                <a:gd name="T68" fmla="*/ 109 w 361"/>
                <a:gd name="T69" fmla="*/ 232 h 360"/>
                <a:gd name="T70" fmla="*/ 176 w 361"/>
                <a:gd name="T71" fmla="*/ 205 h 360"/>
                <a:gd name="T72" fmla="*/ 195 w 361"/>
                <a:gd name="T73" fmla="*/ 161 h 360"/>
                <a:gd name="T74" fmla="*/ 221 w 361"/>
                <a:gd name="T75" fmla="*/ 96 h 360"/>
                <a:gd name="T76" fmla="*/ 193 w 361"/>
                <a:gd name="T77" fmla="*/ 29 h 360"/>
                <a:gd name="T78" fmla="*/ 137 w 361"/>
                <a:gd name="T79" fmla="*/ 12 h 360"/>
                <a:gd name="T80" fmla="*/ 151 w 361"/>
                <a:gd name="T81" fmla="*/ 116 h 360"/>
                <a:gd name="T82" fmla="*/ 232 w 361"/>
                <a:gd name="T83" fmla="*/ 173 h 360"/>
                <a:gd name="T84" fmla="*/ 186 w 361"/>
                <a:gd name="T85" fmla="*/ 222 h 360"/>
                <a:gd name="T86" fmla="*/ 199 w 361"/>
                <a:gd name="T87" fmla="*/ 298 h 360"/>
                <a:gd name="T88" fmla="*/ 219 w 361"/>
                <a:gd name="T89" fmla="*/ 340 h 360"/>
                <a:gd name="T90" fmla="*/ 283 w 361"/>
                <a:gd name="T91" fmla="*/ 360 h 360"/>
                <a:gd name="T92" fmla="*/ 342 w 361"/>
                <a:gd name="T93" fmla="*/ 307 h 360"/>
                <a:gd name="T94" fmla="*/ 338 w 361"/>
                <a:gd name="T95" fmla="*/ 260 h 360"/>
                <a:gd name="T96" fmla="*/ 318 w 361"/>
                <a:gd name="T97" fmla="*/ 187 h 360"/>
                <a:gd name="T98" fmla="*/ 250 w 361"/>
                <a:gd name="T99" fmla="*/ 169 h 360"/>
                <a:gd name="T100" fmla="*/ 265 w 361"/>
                <a:gd name="T101" fmla="*/ 24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1" h="360">
                  <a:moveTo>
                    <a:pt x="124" y="11"/>
                  </a:moveTo>
                  <a:cubicBezTo>
                    <a:pt x="125" y="11"/>
                    <a:pt x="126" y="12"/>
                    <a:pt x="126" y="13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5"/>
                    <a:pt x="133" y="38"/>
                    <a:pt x="137" y="39"/>
                  </a:cubicBezTo>
                  <a:cubicBezTo>
                    <a:pt x="144" y="41"/>
                    <a:pt x="150" y="44"/>
                    <a:pt x="156" y="47"/>
                  </a:cubicBezTo>
                  <a:cubicBezTo>
                    <a:pt x="158" y="48"/>
                    <a:pt x="160" y="49"/>
                    <a:pt x="161" y="49"/>
                  </a:cubicBezTo>
                  <a:cubicBezTo>
                    <a:pt x="164" y="49"/>
                    <a:pt x="166" y="48"/>
                    <a:pt x="168" y="47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3" y="36"/>
                    <a:pt x="183" y="36"/>
                    <a:pt x="184" y="36"/>
                  </a:cubicBezTo>
                  <a:cubicBezTo>
                    <a:pt x="184" y="36"/>
                    <a:pt x="185" y="36"/>
                    <a:pt x="185" y="3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7" y="48"/>
                    <a:pt x="197" y="49"/>
                    <a:pt x="196" y="50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4" y="68"/>
                    <a:pt x="183" y="73"/>
                    <a:pt x="185" y="76"/>
                  </a:cubicBezTo>
                  <a:cubicBezTo>
                    <a:pt x="189" y="82"/>
                    <a:pt x="192" y="89"/>
                    <a:pt x="193" y="95"/>
                  </a:cubicBezTo>
                  <a:cubicBezTo>
                    <a:pt x="194" y="99"/>
                    <a:pt x="198" y="102"/>
                    <a:pt x="202" y="103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1" y="106"/>
                    <a:pt x="221" y="107"/>
                    <a:pt x="221" y="109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221" y="125"/>
                    <a:pt x="221" y="126"/>
                    <a:pt x="219" y="126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8" y="130"/>
                    <a:pt x="194" y="133"/>
                    <a:pt x="193" y="137"/>
                  </a:cubicBezTo>
                  <a:cubicBezTo>
                    <a:pt x="192" y="144"/>
                    <a:pt x="189" y="150"/>
                    <a:pt x="185" y="156"/>
                  </a:cubicBezTo>
                  <a:cubicBezTo>
                    <a:pt x="183" y="160"/>
                    <a:pt x="184" y="164"/>
                    <a:pt x="186" y="168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7" y="183"/>
                    <a:pt x="197" y="184"/>
                    <a:pt x="196" y="185"/>
                  </a:cubicBezTo>
                  <a:cubicBezTo>
                    <a:pt x="185" y="196"/>
                    <a:pt x="185" y="196"/>
                    <a:pt x="185" y="196"/>
                  </a:cubicBezTo>
                  <a:cubicBezTo>
                    <a:pt x="185" y="196"/>
                    <a:pt x="184" y="196"/>
                    <a:pt x="184" y="196"/>
                  </a:cubicBezTo>
                  <a:cubicBezTo>
                    <a:pt x="183" y="196"/>
                    <a:pt x="183" y="196"/>
                    <a:pt x="182" y="19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6" y="185"/>
                    <a:pt x="164" y="184"/>
                    <a:pt x="162" y="184"/>
                  </a:cubicBezTo>
                  <a:cubicBezTo>
                    <a:pt x="160" y="184"/>
                    <a:pt x="158" y="184"/>
                    <a:pt x="156" y="185"/>
                  </a:cubicBezTo>
                  <a:cubicBezTo>
                    <a:pt x="150" y="189"/>
                    <a:pt x="144" y="191"/>
                    <a:pt x="137" y="193"/>
                  </a:cubicBezTo>
                  <a:cubicBezTo>
                    <a:pt x="133" y="194"/>
                    <a:pt x="130" y="198"/>
                    <a:pt x="129" y="202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26" y="220"/>
                    <a:pt x="125" y="221"/>
                    <a:pt x="124" y="221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8" y="221"/>
                    <a:pt x="107" y="220"/>
                    <a:pt x="106" y="219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98"/>
                    <a:pt x="100" y="194"/>
                    <a:pt x="96" y="193"/>
                  </a:cubicBezTo>
                  <a:cubicBezTo>
                    <a:pt x="89" y="191"/>
                    <a:pt x="82" y="189"/>
                    <a:pt x="76" y="185"/>
                  </a:cubicBezTo>
                  <a:cubicBezTo>
                    <a:pt x="75" y="184"/>
                    <a:pt x="73" y="184"/>
                    <a:pt x="71" y="184"/>
                  </a:cubicBezTo>
                  <a:cubicBezTo>
                    <a:pt x="69" y="184"/>
                    <a:pt x="67" y="185"/>
                    <a:pt x="65" y="186"/>
                  </a:cubicBezTo>
                  <a:cubicBezTo>
                    <a:pt x="50" y="196"/>
                    <a:pt x="50" y="196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6"/>
                    <a:pt x="48" y="196"/>
                    <a:pt x="47" y="19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3"/>
                    <a:pt x="37" y="182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9" y="164"/>
                    <a:pt x="49" y="160"/>
                    <a:pt x="47" y="156"/>
                  </a:cubicBezTo>
                  <a:cubicBezTo>
                    <a:pt x="44" y="150"/>
                    <a:pt x="41" y="144"/>
                    <a:pt x="39" y="137"/>
                  </a:cubicBezTo>
                  <a:cubicBezTo>
                    <a:pt x="38" y="133"/>
                    <a:pt x="35" y="130"/>
                    <a:pt x="31" y="129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1" y="125"/>
                    <a:pt x="11" y="12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8"/>
                    <a:pt x="12" y="107"/>
                    <a:pt x="13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5" y="103"/>
                    <a:pt x="38" y="100"/>
                    <a:pt x="39" y="96"/>
                  </a:cubicBezTo>
                  <a:cubicBezTo>
                    <a:pt x="41" y="89"/>
                    <a:pt x="44" y="83"/>
                    <a:pt x="47" y="77"/>
                  </a:cubicBezTo>
                  <a:cubicBezTo>
                    <a:pt x="49" y="73"/>
                    <a:pt x="49" y="68"/>
                    <a:pt x="47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49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9" y="36"/>
                    <a:pt x="49" y="36"/>
                  </a:cubicBezTo>
                  <a:cubicBezTo>
                    <a:pt x="49" y="36"/>
                    <a:pt x="50" y="36"/>
                    <a:pt x="50" y="3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8"/>
                    <a:pt x="69" y="49"/>
                    <a:pt x="71" y="49"/>
                  </a:cubicBezTo>
                  <a:cubicBezTo>
                    <a:pt x="73" y="49"/>
                    <a:pt x="75" y="48"/>
                    <a:pt x="76" y="47"/>
                  </a:cubicBezTo>
                  <a:cubicBezTo>
                    <a:pt x="82" y="44"/>
                    <a:pt x="89" y="41"/>
                    <a:pt x="95" y="39"/>
                  </a:cubicBezTo>
                  <a:cubicBezTo>
                    <a:pt x="99" y="38"/>
                    <a:pt x="102" y="35"/>
                    <a:pt x="103" y="31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2"/>
                    <a:pt x="107" y="11"/>
                    <a:pt x="109" y="11"/>
                  </a:cubicBezTo>
                  <a:cubicBezTo>
                    <a:pt x="124" y="11"/>
                    <a:pt x="124" y="11"/>
                    <a:pt x="124" y="11"/>
                  </a:cubicBezTo>
                  <a:moveTo>
                    <a:pt x="116" y="161"/>
                  </a:moveTo>
                  <a:cubicBezTo>
                    <a:pt x="116" y="161"/>
                    <a:pt x="116" y="161"/>
                    <a:pt x="116" y="161"/>
                  </a:cubicBezTo>
                  <a:cubicBezTo>
                    <a:pt x="141" y="161"/>
                    <a:pt x="161" y="141"/>
                    <a:pt x="161" y="116"/>
                  </a:cubicBezTo>
                  <a:cubicBezTo>
                    <a:pt x="161" y="91"/>
                    <a:pt x="141" y="71"/>
                    <a:pt x="116" y="71"/>
                  </a:cubicBezTo>
                  <a:cubicBezTo>
                    <a:pt x="91" y="71"/>
                    <a:pt x="71" y="91"/>
                    <a:pt x="71" y="116"/>
                  </a:cubicBezTo>
                  <a:cubicBezTo>
                    <a:pt x="71" y="141"/>
                    <a:pt x="91" y="161"/>
                    <a:pt x="116" y="161"/>
                  </a:cubicBezTo>
                  <a:moveTo>
                    <a:pt x="250" y="180"/>
                  </a:moveTo>
                  <a:cubicBezTo>
                    <a:pt x="251" y="180"/>
                    <a:pt x="252" y="180"/>
                    <a:pt x="252" y="181"/>
                  </a:cubicBezTo>
                  <a:cubicBezTo>
                    <a:pt x="252" y="181"/>
                    <a:pt x="252" y="181"/>
                    <a:pt x="252" y="181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61" y="199"/>
                    <a:pt x="264" y="202"/>
                    <a:pt x="268" y="202"/>
                  </a:cubicBezTo>
                  <a:cubicBezTo>
                    <a:pt x="277" y="203"/>
                    <a:pt x="285" y="205"/>
                    <a:pt x="293" y="209"/>
                  </a:cubicBezTo>
                  <a:cubicBezTo>
                    <a:pt x="294" y="209"/>
                    <a:pt x="296" y="210"/>
                    <a:pt x="298" y="210"/>
                  </a:cubicBezTo>
                  <a:cubicBezTo>
                    <a:pt x="300" y="210"/>
                    <a:pt x="302" y="209"/>
                    <a:pt x="304" y="208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198"/>
                    <a:pt x="318" y="198"/>
                    <a:pt x="318" y="198"/>
                  </a:cubicBezTo>
                  <a:cubicBezTo>
                    <a:pt x="319" y="198"/>
                    <a:pt x="319" y="198"/>
                    <a:pt x="320" y="199"/>
                  </a:cubicBezTo>
                  <a:cubicBezTo>
                    <a:pt x="330" y="209"/>
                    <a:pt x="330" y="209"/>
                    <a:pt x="330" y="209"/>
                  </a:cubicBezTo>
                  <a:cubicBezTo>
                    <a:pt x="331" y="210"/>
                    <a:pt x="331" y="211"/>
                    <a:pt x="331" y="212"/>
                  </a:cubicBezTo>
                  <a:cubicBezTo>
                    <a:pt x="322" y="225"/>
                    <a:pt x="322" y="225"/>
                    <a:pt x="322" y="225"/>
                  </a:cubicBezTo>
                  <a:cubicBezTo>
                    <a:pt x="319" y="229"/>
                    <a:pt x="319" y="233"/>
                    <a:pt x="321" y="236"/>
                  </a:cubicBezTo>
                  <a:cubicBezTo>
                    <a:pt x="325" y="244"/>
                    <a:pt x="327" y="252"/>
                    <a:pt x="327" y="261"/>
                  </a:cubicBezTo>
                  <a:cubicBezTo>
                    <a:pt x="328" y="265"/>
                    <a:pt x="330" y="268"/>
                    <a:pt x="333" y="270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9" y="277"/>
                    <a:pt x="350" y="279"/>
                    <a:pt x="349" y="280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5" y="295"/>
                    <a:pt x="344" y="296"/>
                    <a:pt x="343" y="296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4"/>
                    <a:pt x="326" y="294"/>
                    <a:pt x="326" y="294"/>
                  </a:cubicBezTo>
                  <a:cubicBezTo>
                    <a:pt x="322" y="294"/>
                    <a:pt x="319" y="296"/>
                    <a:pt x="317" y="299"/>
                  </a:cubicBezTo>
                  <a:cubicBezTo>
                    <a:pt x="312" y="306"/>
                    <a:pt x="306" y="312"/>
                    <a:pt x="299" y="317"/>
                  </a:cubicBezTo>
                  <a:cubicBezTo>
                    <a:pt x="296" y="319"/>
                    <a:pt x="294" y="323"/>
                    <a:pt x="294" y="327"/>
                  </a:cubicBezTo>
                  <a:cubicBezTo>
                    <a:pt x="296" y="343"/>
                    <a:pt x="296" y="343"/>
                    <a:pt x="296" y="343"/>
                  </a:cubicBezTo>
                  <a:cubicBezTo>
                    <a:pt x="296" y="344"/>
                    <a:pt x="295" y="345"/>
                    <a:pt x="294" y="346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50"/>
                    <a:pt x="279" y="350"/>
                    <a:pt x="279" y="350"/>
                  </a:cubicBezTo>
                  <a:cubicBezTo>
                    <a:pt x="278" y="350"/>
                    <a:pt x="277" y="349"/>
                    <a:pt x="277" y="348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8" y="330"/>
                    <a:pt x="265" y="328"/>
                    <a:pt x="261" y="327"/>
                  </a:cubicBezTo>
                  <a:cubicBezTo>
                    <a:pt x="252" y="327"/>
                    <a:pt x="244" y="325"/>
                    <a:pt x="237" y="321"/>
                  </a:cubicBezTo>
                  <a:cubicBezTo>
                    <a:pt x="235" y="320"/>
                    <a:pt x="233" y="320"/>
                    <a:pt x="232" y="320"/>
                  </a:cubicBezTo>
                  <a:cubicBezTo>
                    <a:pt x="230" y="320"/>
                    <a:pt x="227" y="320"/>
                    <a:pt x="226" y="322"/>
                  </a:cubicBezTo>
                  <a:cubicBezTo>
                    <a:pt x="213" y="331"/>
                    <a:pt x="213" y="331"/>
                    <a:pt x="213" y="331"/>
                  </a:cubicBezTo>
                  <a:cubicBezTo>
                    <a:pt x="212" y="331"/>
                    <a:pt x="211" y="331"/>
                    <a:pt x="211" y="331"/>
                  </a:cubicBezTo>
                  <a:cubicBezTo>
                    <a:pt x="211" y="331"/>
                    <a:pt x="210" y="331"/>
                    <a:pt x="209" y="330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8" y="319"/>
                    <a:pt x="198" y="318"/>
                    <a:pt x="198" y="317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10" y="301"/>
                    <a:pt x="210" y="296"/>
                    <a:pt x="209" y="293"/>
                  </a:cubicBezTo>
                  <a:cubicBezTo>
                    <a:pt x="205" y="285"/>
                    <a:pt x="203" y="277"/>
                    <a:pt x="202" y="268"/>
                  </a:cubicBezTo>
                  <a:cubicBezTo>
                    <a:pt x="202" y="264"/>
                    <a:pt x="200" y="261"/>
                    <a:pt x="196" y="259"/>
                  </a:cubicBezTo>
                  <a:cubicBezTo>
                    <a:pt x="181" y="252"/>
                    <a:pt x="181" y="252"/>
                    <a:pt x="181" y="252"/>
                  </a:cubicBezTo>
                  <a:cubicBezTo>
                    <a:pt x="180" y="252"/>
                    <a:pt x="180" y="251"/>
                    <a:pt x="180" y="249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234"/>
                    <a:pt x="185" y="233"/>
                    <a:pt x="186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5"/>
                    <a:pt x="203" y="235"/>
                    <a:pt x="203" y="235"/>
                  </a:cubicBezTo>
                  <a:cubicBezTo>
                    <a:pt x="207" y="235"/>
                    <a:pt x="210" y="233"/>
                    <a:pt x="212" y="230"/>
                  </a:cubicBezTo>
                  <a:cubicBezTo>
                    <a:pt x="217" y="223"/>
                    <a:pt x="223" y="217"/>
                    <a:pt x="230" y="212"/>
                  </a:cubicBezTo>
                  <a:cubicBezTo>
                    <a:pt x="233" y="210"/>
                    <a:pt x="235" y="206"/>
                    <a:pt x="235" y="202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33" y="185"/>
                    <a:pt x="234" y="184"/>
                    <a:pt x="235" y="183"/>
                  </a:cubicBezTo>
                  <a:cubicBezTo>
                    <a:pt x="249" y="180"/>
                    <a:pt x="249" y="180"/>
                    <a:pt x="249" y="180"/>
                  </a:cubicBezTo>
                  <a:cubicBezTo>
                    <a:pt x="250" y="180"/>
                    <a:pt x="250" y="180"/>
                    <a:pt x="250" y="180"/>
                  </a:cubicBezTo>
                  <a:moveTo>
                    <a:pt x="265" y="300"/>
                  </a:moveTo>
                  <a:cubicBezTo>
                    <a:pt x="274" y="300"/>
                    <a:pt x="283" y="296"/>
                    <a:pt x="290" y="290"/>
                  </a:cubicBezTo>
                  <a:cubicBezTo>
                    <a:pt x="303" y="276"/>
                    <a:pt x="303" y="254"/>
                    <a:pt x="290" y="240"/>
                  </a:cubicBezTo>
                  <a:cubicBezTo>
                    <a:pt x="283" y="233"/>
                    <a:pt x="274" y="230"/>
                    <a:pt x="265" y="230"/>
                  </a:cubicBezTo>
                  <a:cubicBezTo>
                    <a:pt x="255" y="230"/>
                    <a:pt x="247" y="233"/>
                    <a:pt x="240" y="240"/>
                  </a:cubicBezTo>
                  <a:cubicBezTo>
                    <a:pt x="226" y="254"/>
                    <a:pt x="226" y="276"/>
                    <a:pt x="240" y="290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47" y="296"/>
                    <a:pt x="255" y="300"/>
                    <a:pt x="265" y="300"/>
                  </a:cubicBezTo>
                  <a:moveTo>
                    <a:pt x="124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2" y="0"/>
                    <a:pt x="97" y="5"/>
                    <a:pt x="96" y="1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5" y="31"/>
                    <a:pt x="78" y="34"/>
                    <a:pt x="71" y="3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6"/>
                    <a:pt x="52" y="25"/>
                    <a:pt x="49" y="25"/>
                  </a:cubicBezTo>
                  <a:cubicBezTo>
                    <a:pt x="46" y="25"/>
                    <a:pt x="42" y="27"/>
                    <a:pt x="40" y="2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4"/>
                    <a:pt x="24" y="51"/>
                    <a:pt x="28" y="57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8"/>
                    <a:pt x="31" y="85"/>
                    <a:pt x="29" y="9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97"/>
                    <a:pt x="0" y="102"/>
                    <a:pt x="0" y="10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5" y="136"/>
                    <a:pt x="11" y="137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1" y="148"/>
                    <a:pt x="34" y="155"/>
                    <a:pt x="38" y="162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4" y="181"/>
                    <a:pt x="25" y="188"/>
                    <a:pt x="29" y="19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6"/>
                    <a:pt x="46" y="207"/>
                    <a:pt x="49" y="207"/>
                  </a:cubicBezTo>
                  <a:cubicBezTo>
                    <a:pt x="52" y="207"/>
                    <a:pt x="54" y="206"/>
                    <a:pt x="57" y="20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8" y="199"/>
                    <a:pt x="85" y="202"/>
                    <a:pt x="93" y="204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7" y="227"/>
                    <a:pt x="102" y="232"/>
                    <a:pt x="109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30" y="232"/>
                    <a:pt x="136" y="227"/>
                    <a:pt x="137" y="221"/>
                  </a:cubicBezTo>
                  <a:cubicBezTo>
                    <a:pt x="140" y="204"/>
                    <a:pt x="140" y="204"/>
                    <a:pt x="140" y="204"/>
                  </a:cubicBezTo>
                  <a:cubicBezTo>
                    <a:pt x="148" y="202"/>
                    <a:pt x="155" y="199"/>
                    <a:pt x="162" y="19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8" y="206"/>
                    <a:pt x="181" y="207"/>
                    <a:pt x="184" y="207"/>
                  </a:cubicBezTo>
                  <a:cubicBezTo>
                    <a:pt x="187" y="207"/>
                    <a:pt x="190" y="206"/>
                    <a:pt x="193" y="20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8" y="188"/>
                    <a:pt x="209" y="181"/>
                    <a:pt x="205" y="176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99" y="155"/>
                    <a:pt x="202" y="147"/>
                    <a:pt x="204" y="140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7" y="136"/>
                    <a:pt x="232" y="130"/>
                    <a:pt x="232" y="124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32" y="102"/>
                    <a:pt x="227" y="97"/>
                    <a:pt x="221" y="96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2" y="85"/>
                    <a:pt x="199" y="78"/>
                    <a:pt x="195" y="71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9" y="51"/>
                    <a:pt x="208" y="44"/>
                    <a:pt x="203" y="3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0" y="27"/>
                    <a:pt x="187" y="25"/>
                    <a:pt x="184" y="25"/>
                  </a:cubicBezTo>
                  <a:cubicBezTo>
                    <a:pt x="181" y="25"/>
                    <a:pt x="178" y="26"/>
                    <a:pt x="176" y="2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5" y="34"/>
                    <a:pt x="147" y="31"/>
                    <a:pt x="140" y="29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5"/>
                    <a:pt x="130" y="0"/>
                    <a:pt x="124" y="0"/>
                  </a:cubicBezTo>
                  <a:close/>
                  <a:moveTo>
                    <a:pt x="116" y="150"/>
                  </a:moveTo>
                  <a:cubicBezTo>
                    <a:pt x="97" y="150"/>
                    <a:pt x="82" y="135"/>
                    <a:pt x="82" y="116"/>
                  </a:cubicBezTo>
                  <a:cubicBezTo>
                    <a:pt x="82" y="97"/>
                    <a:pt x="97" y="82"/>
                    <a:pt x="116" y="82"/>
                  </a:cubicBezTo>
                  <a:cubicBezTo>
                    <a:pt x="135" y="82"/>
                    <a:pt x="151" y="97"/>
                    <a:pt x="151" y="116"/>
                  </a:cubicBezTo>
                  <a:cubicBezTo>
                    <a:pt x="151" y="135"/>
                    <a:pt x="135" y="150"/>
                    <a:pt x="116" y="150"/>
                  </a:cubicBezTo>
                  <a:cubicBezTo>
                    <a:pt x="116" y="150"/>
                    <a:pt x="116" y="150"/>
                    <a:pt x="116" y="150"/>
                  </a:cubicBezTo>
                  <a:close/>
                  <a:moveTo>
                    <a:pt x="250" y="169"/>
                  </a:moveTo>
                  <a:cubicBezTo>
                    <a:pt x="249" y="169"/>
                    <a:pt x="248" y="169"/>
                    <a:pt x="247" y="169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26" y="175"/>
                    <a:pt x="222" y="181"/>
                    <a:pt x="223" y="187"/>
                  </a:cubicBezTo>
                  <a:cubicBezTo>
                    <a:pt x="224" y="203"/>
                    <a:pt x="224" y="203"/>
                    <a:pt x="224" y="203"/>
                  </a:cubicBezTo>
                  <a:cubicBezTo>
                    <a:pt x="216" y="208"/>
                    <a:pt x="209" y="215"/>
                    <a:pt x="203" y="224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87" y="222"/>
                    <a:pt x="187" y="222"/>
                    <a:pt x="186" y="222"/>
                  </a:cubicBezTo>
                  <a:cubicBezTo>
                    <a:pt x="180" y="222"/>
                    <a:pt x="175" y="226"/>
                    <a:pt x="173" y="232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53"/>
                    <a:pt x="171" y="259"/>
                    <a:pt x="177" y="262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2" y="279"/>
                    <a:pt x="195" y="289"/>
                    <a:pt x="199" y="29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86" y="316"/>
                    <a:pt x="187" y="323"/>
                    <a:pt x="191" y="32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204" y="341"/>
                    <a:pt x="208" y="342"/>
                    <a:pt x="211" y="342"/>
                  </a:cubicBezTo>
                  <a:cubicBezTo>
                    <a:pt x="214" y="342"/>
                    <a:pt x="216" y="341"/>
                    <a:pt x="219" y="340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41" y="335"/>
                    <a:pt x="250" y="337"/>
                    <a:pt x="260" y="338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9" y="357"/>
                    <a:pt x="274" y="360"/>
                    <a:pt x="279" y="360"/>
                  </a:cubicBezTo>
                  <a:cubicBezTo>
                    <a:pt x="280" y="360"/>
                    <a:pt x="281" y="360"/>
                    <a:pt x="283" y="360"/>
                  </a:cubicBezTo>
                  <a:cubicBezTo>
                    <a:pt x="297" y="356"/>
                    <a:pt x="297" y="356"/>
                    <a:pt x="297" y="356"/>
                  </a:cubicBezTo>
                  <a:cubicBezTo>
                    <a:pt x="303" y="354"/>
                    <a:pt x="307" y="348"/>
                    <a:pt x="307" y="342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13" y="321"/>
                    <a:pt x="321" y="313"/>
                    <a:pt x="326" y="305"/>
                  </a:cubicBezTo>
                  <a:cubicBezTo>
                    <a:pt x="342" y="307"/>
                    <a:pt x="342" y="307"/>
                    <a:pt x="342" y="307"/>
                  </a:cubicBezTo>
                  <a:cubicBezTo>
                    <a:pt x="342" y="307"/>
                    <a:pt x="343" y="307"/>
                    <a:pt x="343" y="307"/>
                  </a:cubicBezTo>
                  <a:cubicBezTo>
                    <a:pt x="349" y="307"/>
                    <a:pt x="354" y="303"/>
                    <a:pt x="356" y="297"/>
                  </a:cubicBezTo>
                  <a:cubicBezTo>
                    <a:pt x="360" y="282"/>
                    <a:pt x="360" y="282"/>
                    <a:pt x="360" y="282"/>
                  </a:cubicBezTo>
                  <a:cubicBezTo>
                    <a:pt x="361" y="276"/>
                    <a:pt x="358" y="270"/>
                    <a:pt x="352" y="267"/>
                  </a:cubicBezTo>
                  <a:cubicBezTo>
                    <a:pt x="338" y="260"/>
                    <a:pt x="338" y="260"/>
                    <a:pt x="338" y="260"/>
                  </a:cubicBezTo>
                  <a:cubicBezTo>
                    <a:pt x="338" y="250"/>
                    <a:pt x="335" y="241"/>
                    <a:pt x="330" y="232"/>
                  </a:cubicBezTo>
                  <a:cubicBezTo>
                    <a:pt x="340" y="219"/>
                    <a:pt x="340" y="219"/>
                    <a:pt x="340" y="219"/>
                  </a:cubicBezTo>
                  <a:cubicBezTo>
                    <a:pt x="343" y="213"/>
                    <a:pt x="343" y="206"/>
                    <a:pt x="338" y="202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5" y="189"/>
                    <a:pt x="322" y="187"/>
                    <a:pt x="318" y="187"/>
                  </a:cubicBezTo>
                  <a:cubicBezTo>
                    <a:pt x="316" y="187"/>
                    <a:pt x="313" y="188"/>
                    <a:pt x="311" y="190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89" y="194"/>
                    <a:pt x="279" y="192"/>
                    <a:pt x="269" y="191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0" y="172"/>
                    <a:pt x="255" y="169"/>
                    <a:pt x="250" y="169"/>
                  </a:cubicBezTo>
                  <a:close/>
                  <a:moveTo>
                    <a:pt x="265" y="289"/>
                  </a:moveTo>
                  <a:cubicBezTo>
                    <a:pt x="259" y="289"/>
                    <a:pt x="252" y="287"/>
                    <a:pt x="248" y="282"/>
                  </a:cubicBezTo>
                  <a:cubicBezTo>
                    <a:pt x="248" y="282"/>
                    <a:pt x="247" y="282"/>
                    <a:pt x="247" y="282"/>
                  </a:cubicBezTo>
                  <a:cubicBezTo>
                    <a:pt x="238" y="272"/>
                    <a:pt x="238" y="257"/>
                    <a:pt x="248" y="248"/>
                  </a:cubicBezTo>
                  <a:cubicBezTo>
                    <a:pt x="252" y="243"/>
                    <a:pt x="259" y="241"/>
                    <a:pt x="265" y="241"/>
                  </a:cubicBezTo>
                  <a:cubicBezTo>
                    <a:pt x="271" y="241"/>
                    <a:pt x="277" y="243"/>
                    <a:pt x="282" y="248"/>
                  </a:cubicBezTo>
                  <a:cubicBezTo>
                    <a:pt x="291" y="257"/>
                    <a:pt x="291" y="273"/>
                    <a:pt x="282" y="282"/>
                  </a:cubicBezTo>
                  <a:cubicBezTo>
                    <a:pt x="277" y="287"/>
                    <a:pt x="271" y="289"/>
                    <a:pt x="26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53F394-BB00-3B45-AAB1-1EF34C4E9F11}"/>
              </a:ext>
            </a:extLst>
          </p:cNvPr>
          <p:cNvGrpSpPr>
            <a:grpSpLocks noChangeAspect="1"/>
          </p:cNvGrpSpPr>
          <p:nvPr/>
        </p:nvGrpSpPr>
        <p:grpSpPr>
          <a:xfrm>
            <a:off x="-2948" y="1197067"/>
            <a:ext cx="951848" cy="951848"/>
            <a:chOff x="6351913" y="4509646"/>
            <a:chExt cx="951848" cy="95184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59BAB9-4990-C145-8B1F-6DB42E2B1F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1913" y="4509646"/>
              <a:ext cx="951848" cy="9518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34A0F318-6635-BD4A-BBA1-841FA10A93F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80210" y="4737943"/>
              <a:ext cx="495255" cy="495255"/>
            </a:xfrm>
            <a:custGeom>
              <a:avLst/>
              <a:gdLst>
                <a:gd name="T0" fmla="*/ 202 w 304"/>
                <a:gd name="T1" fmla="*/ 51 h 304"/>
                <a:gd name="T2" fmla="*/ 195 w 304"/>
                <a:gd name="T3" fmla="*/ 51 h 304"/>
                <a:gd name="T4" fmla="*/ 35 w 304"/>
                <a:gd name="T5" fmla="*/ 211 h 304"/>
                <a:gd name="T6" fmla="*/ 34 w 304"/>
                <a:gd name="T7" fmla="*/ 213 h 304"/>
                <a:gd name="T8" fmla="*/ 34 w 304"/>
                <a:gd name="T9" fmla="*/ 213 h 304"/>
                <a:gd name="T10" fmla="*/ 34 w 304"/>
                <a:gd name="T11" fmla="*/ 213 h 304"/>
                <a:gd name="T12" fmla="*/ 0 w 304"/>
                <a:gd name="T13" fmla="*/ 298 h 304"/>
                <a:gd name="T14" fmla="*/ 2 w 304"/>
                <a:gd name="T15" fmla="*/ 303 h 304"/>
                <a:gd name="T16" fmla="*/ 5 w 304"/>
                <a:gd name="T17" fmla="*/ 304 h 304"/>
                <a:gd name="T18" fmla="*/ 7 w 304"/>
                <a:gd name="T19" fmla="*/ 304 h 304"/>
                <a:gd name="T20" fmla="*/ 50 w 304"/>
                <a:gd name="T21" fmla="*/ 287 h 304"/>
                <a:gd name="T22" fmla="*/ 50 w 304"/>
                <a:gd name="T23" fmla="*/ 287 h 304"/>
                <a:gd name="T24" fmla="*/ 92 w 304"/>
                <a:gd name="T25" fmla="*/ 271 h 304"/>
                <a:gd name="T26" fmla="*/ 92 w 304"/>
                <a:gd name="T27" fmla="*/ 271 h 304"/>
                <a:gd name="T28" fmla="*/ 92 w 304"/>
                <a:gd name="T29" fmla="*/ 270 h 304"/>
                <a:gd name="T30" fmla="*/ 93 w 304"/>
                <a:gd name="T31" fmla="*/ 269 h 304"/>
                <a:gd name="T32" fmla="*/ 253 w 304"/>
                <a:gd name="T33" fmla="*/ 109 h 304"/>
                <a:gd name="T34" fmla="*/ 255 w 304"/>
                <a:gd name="T35" fmla="*/ 106 h 304"/>
                <a:gd name="T36" fmla="*/ 253 w 304"/>
                <a:gd name="T37" fmla="*/ 103 h 304"/>
                <a:gd name="T38" fmla="*/ 202 w 304"/>
                <a:gd name="T39" fmla="*/ 51 h 304"/>
                <a:gd name="T40" fmla="*/ 198 w 304"/>
                <a:gd name="T41" fmla="*/ 61 h 304"/>
                <a:gd name="T42" fmla="*/ 209 w 304"/>
                <a:gd name="T43" fmla="*/ 72 h 304"/>
                <a:gd name="T44" fmla="*/ 55 w 304"/>
                <a:gd name="T45" fmla="*/ 225 h 304"/>
                <a:gd name="T46" fmla="*/ 45 w 304"/>
                <a:gd name="T47" fmla="*/ 215 h 304"/>
                <a:gd name="T48" fmla="*/ 198 w 304"/>
                <a:gd name="T49" fmla="*/ 61 h 304"/>
                <a:gd name="T50" fmla="*/ 13 w 304"/>
                <a:gd name="T51" fmla="*/ 291 h 304"/>
                <a:gd name="T52" fmla="*/ 24 w 304"/>
                <a:gd name="T53" fmla="*/ 265 h 304"/>
                <a:gd name="T54" fmla="*/ 40 w 304"/>
                <a:gd name="T55" fmla="*/ 281 h 304"/>
                <a:gd name="T56" fmla="*/ 13 w 304"/>
                <a:gd name="T57" fmla="*/ 291 h 304"/>
                <a:gd name="T58" fmla="*/ 49 w 304"/>
                <a:gd name="T59" fmla="*/ 277 h 304"/>
                <a:gd name="T60" fmla="*/ 28 w 304"/>
                <a:gd name="T61" fmla="*/ 255 h 304"/>
                <a:gd name="T62" fmla="*/ 40 w 304"/>
                <a:gd name="T63" fmla="*/ 223 h 304"/>
                <a:gd name="T64" fmla="*/ 81 w 304"/>
                <a:gd name="T65" fmla="*/ 264 h 304"/>
                <a:gd name="T66" fmla="*/ 49 w 304"/>
                <a:gd name="T67" fmla="*/ 277 h 304"/>
                <a:gd name="T68" fmla="*/ 90 w 304"/>
                <a:gd name="T69" fmla="*/ 259 h 304"/>
                <a:gd name="T70" fmla="*/ 62 w 304"/>
                <a:gd name="T71" fmla="*/ 232 h 304"/>
                <a:gd name="T72" fmla="*/ 216 w 304"/>
                <a:gd name="T73" fmla="*/ 78 h 304"/>
                <a:gd name="T74" fmla="*/ 243 w 304"/>
                <a:gd name="T75" fmla="*/ 106 h 304"/>
                <a:gd name="T76" fmla="*/ 90 w 304"/>
                <a:gd name="T77" fmla="*/ 259 h 304"/>
                <a:gd name="T78" fmla="*/ 217 w 304"/>
                <a:gd name="T79" fmla="*/ 35 h 304"/>
                <a:gd name="T80" fmla="*/ 211 w 304"/>
                <a:gd name="T81" fmla="*/ 35 h 304"/>
                <a:gd name="T82" fmla="*/ 211 w 304"/>
                <a:gd name="T83" fmla="*/ 42 h 304"/>
                <a:gd name="T84" fmla="*/ 262 w 304"/>
                <a:gd name="T85" fmla="*/ 94 h 304"/>
                <a:gd name="T86" fmla="*/ 266 w 304"/>
                <a:gd name="T87" fmla="*/ 95 h 304"/>
                <a:gd name="T88" fmla="*/ 269 w 304"/>
                <a:gd name="T89" fmla="*/ 94 h 304"/>
                <a:gd name="T90" fmla="*/ 269 w 304"/>
                <a:gd name="T91" fmla="*/ 87 h 304"/>
                <a:gd name="T92" fmla="*/ 217 w 304"/>
                <a:gd name="T93" fmla="*/ 35 h 304"/>
                <a:gd name="T94" fmla="*/ 303 w 304"/>
                <a:gd name="T95" fmla="*/ 53 h 304"/>
                <a:gd name="T96" fmla="*/ 251 w 304"/>
                <a:gd name="T97" fmla="*/ 1 h 304"/>
                <a:gd name="T98" fmla="*/ 245 w 304"/>
                <a:gd name="T99" fmla="*/ 1 h 304"/>
                <a:gd name="T100" fmla="*/ 227 w 304"/>
                <a:gd name="T101" fmla="*/ 19 h 304"/>
                <a:gd name="T102" fmla="*/ 227 w 304"/>
                <a:gd name="T103" fmla="*/ 26 h 304"/>
                <a:gd name="T104" fmla="*/ 278 w 304"/>
                <a:gd name="T105" fmla="*/ 77 h 304"/>
                <a:gd name="T106" fmla="*/ 282 w 304"/>
                <a:gd name="T107" fmla="*/ 79 h 304"/>
                <a:gd name="T108" fmla="*/ 285 w 304"/>
                <a:gd name="T109" fmla="*/ 77 h 304"/>
                <a:gd name="T110" fmla="*/ 303 w 304"/>
                <a:gd name="T111" fmla="*/ 60 h 304"/>
                <a:gd name="T112" fmla="*/ 304 w 304"/>
                <a:gd name="T113" fmla="*/ 56 h 304"/>
                <a:gd name="T114" fmla="*/ 303 w 304"/>
                <a:gd name="T115" fmla="*/ 53 h 304"/>
                <a:gd name="T116" fmla="*/ 282 w 304"/>
                <a:gd name="T117" fmla="*/ 67 h 304"/>
                <a:gd name="T118" fmla="*/ 237 w 304"/>
                <a:gd name="T119" fmla="*/ 23 h 304"/>
                <a:gd name="T120" fmla="*/ 248 w 304"/>
                <a:gd name="T121" fmla="*/ 12 h 304"/>
                <a:gd name="T122" fmla="*/ 293 w 304"/>
                <a:gd name="T123" fmla="*/ 56 h 304"/>
                <a:gd name="T124" fmla="*/ 282 w 304"/>
                <a:gd name="T125" fmla="*/ 6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04">
                  <a:moveTo>
                    <a:pt x="202" y="51"/>
                  </a:moveTo>
                  <a:cubicBezTo>
                    <a:pt x="200" y="49"/>
                    <a:pt x="197" y="49"/>
                    <a:pt x="195" y="5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4" y="212"/>
                    <a:pt x="34" y="212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301"/>
                    <a:pt x="2" y="303"/>
                  </a:cubicBezTo>
                  <a:cubicBezTo>
                    <a:pt x="2" y="304"/>
                    <a:pt x="4" y="304"/>
                    <a:pt x="5" y="304"/>
                  </a:cubicBezTo>
                  <a:cubicBezTo>
                    <a:pt x="6" y="304"/>
                    <a:pt x="6" y="304"/>
                    <a:pt x="7" y="304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92" y="270"/>
                    <a:pt x="92" y="270"/>
                    <a:pt x="92" y="270"/>
                  </a:cubicBezTo>
                  <a:cubicBezTo>
                    <a:pt x="92" y="270"/>
                    <a:pt x="93" y="270"/>
                    <a:pt x="93" y="269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54" y="108"/>
                    <a:pt x="255" y="107"/>
                    <a:pt x="255" y="106"/>
                  </a:cubicBezTo>
                  <a:cubicBezTo>
                    <a:pt x="255" y="105"/>
                    <a:pt x="254" y="103"/>
                    <a:pt x="253" y="103"/>
                  </a:cubicBezTo>
                  <a:lnTo>
                    <a:pt x="202" y="51"/>
                  </a:lnTo>
                  <a:close/>
                  <a:moveTo>
                    <a:pt x="198" y="61"/>
                  </a:moveTo>
                  <a:cubicBezTo>
                    <a:pt x="209" y="72"/>
                    <a:pt x="209" y="72"/>
                    <a:pt x="209" y="72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45" y="215"/>
                    <a:pt x="45" y="215"/>
                    <a:pt x="45" y="215"/>
                  </a:cubicBezTo>
                  <a:lnTo>
                    <a:pt x="198" y="61"/>
                  </a:lnTo>
                  <a:close/>
                  <a:moveTo>
                    <a:pt x="13" y="291"/>
                  </a:moveTo>
                  <a:cubicBezTo>
                    <a:pt x="24" y="265"/>
                    <a:pt x="24" y="265"/>
                    <a:pt x="24" y="265"/>
                  </a:cubicBezTo>
                  <a:cubicBezTo>
                    <a:pt x="40" y="281"/>
                    <a:pt x="40" y="281"/>
                    <a:pt x="40" y="281"/>
                  </a:cubicBezTo>
                  <a:lnTo>
                    <a:pt x="13" y="291"/>
                  </a:lnTo>
                  <a:close/>
                  <a:moveTo>
                    <a:pt x="49" y="277"/>
                  </a:moveTo>
                  <a:cubicBezTo>
                    <a:pt x="28" y="255"/>
                    <a:pt x="28" y="255"/>
                    <a:pt x="28" y="255"/>
                  </a:cubicBezTo>
                  <a:cubicBezTo>
                    <a:pt x="40" y="223"/>
                    <a:pt x="40" y="223"/>
                    <a:pt x="40" y="223"/>
                  </a:cubicBezTo>
                  <a:cubicBezTo>
                    <a:pt x="81" y="264"/>
                    <a:pt x="81" y="264"/>
                    <a:pt x="81" y="264"/>
                  </a:cubicBezTo>
                  <a:lnTo>
                    <a:pt x="49" y="277"/>
                  </a:lnTo>
                  <a:close/>
                  <a:moveTo>
                    <a:pt x="90" y="259"/>
                  </a:moveTo>
                  <a:cubicBezTo>
                    <a:pt x="62" y="232"/>
                    <a:pt x="62" y="232"/>
                    <a:pt x="62" y="232"/>
                  </a:cubicBezTo>
                  <a:cubicBezTo>
                    <a:pt x="216" y="78"/>
                    <a:pt x="216" y="78"/>
                    <a:pt x="216" y="78"/>
                  </a:cubicBezTo>
                  <a:cubicBezTo>
                    <a:pt x="243" y="106"/>
                    <a:pt x="243" y="106"/>
                    <a:pt x="243" y="106"/>
                  </a:cubicBezTo>
                  <a:lnTo>
                    <a:pt x="90" y="259"/>
                  </a:lnTo>
                  <a:close/>
                  <a:moveTo>
                    <a:pt x="217" y="35"/>
                  </a:moveTo>
                  <a:cubicBezTo>
                    <a:pt x="216" y="34"/>
                    <a:pt x="213" y="34"/>
                    <a:pt x="211" y="35"/>
                  </a:cubicBezTo>
                  <a:cubicBezTo>
                    <a:pt x="209" y="37"/>
                    <a:pt x="209" y="40"/>
                    <a:pt x="211" y="42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5"/>
                    <a:pt x="264" y="95"/>
                    <a:pt x="266" y="95"/>
                  </a:cubicBezTo>
                  <a:cubicBezTo>
                    <a:pt x="267" y="95"/>
                    <a:pt x="268" y="95"/>
                    <a:pt x="269" y="94"/>
                  </a:cubicBezTo>
                  <a:cubicBezTo>
                    <a:pt x="271" y="92"/>
                    <a:pt x="271" y="89"/>
                    <a:pt x="269" y="87"/>
                  </a:cubicBezTo>
                  <a:lnTo>
                    <a:pt x="217" y="35"/>
                  </a:lnTo>
                  <a:close/>
                  <a:moveTo>
                    <a:pt x="303" y="53"/>
                  </a:moveTo>
                  <a:cubicBezTo>
                    <a:pt x="251" y="1"/>
                    <a:pt x="251" y="1"/>
                    <a:pt x="251" y="1"/>
                  </a:cubicBezTo>
                  <a:cubicBezTo>
                    <a:pt x="250" y="0"/>
                    <a:pt x="246" y="0"/>
                    <a:pt x="245" y="1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5" y="21"/>
                    <a:pt x="225" y="24"/>
                    <a:pt x="227" y="26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8"/>
                    <a:pt x="281" y="79"/>
                    <a:pt x="282" y="79"/>
                  </a:cubicBezTo>
                  <a:cubicBezTo>
                    <a:pt x="283" y="79"/>
                    <a:pt x="284" y="78"/>
                    <a:pt x="285" y="77"/>
                  </a:cubicBezTo>
                  <a:cubicBezTo>
                    <a:pt x="303" y="60"/>
                    <a:pt x="303" y="60"/>
                    <a:pt x="303" y="60"/>
                  </a:cubicBezTo>
                  <a:cubicBezTo>
                    <a:pt x="304" y="59"/>
                    <a:pt x="304" y="58"/>
                    <a:pt x="304" y="56"/>
                  </a:cubicBezTo>
                  <a:cubicBezTo>
                    <a:pt x="304" y="55"/>
                    <a:pt x="304" y="54"/>
                    <a:pt x="303" y="53"/>
                  </a:cubicBezTo>
                  <a:close/>
                  <a:moveTo>
                    <a:pt x="282" y="67"/>
                  </a:moveTo>
                  <a:cubicBezTo>
                    <a:pt x="237" y="23"/>
                    <a:pt x="237" y="23"/>
                    <a:pt x="237" y="23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93" y="56"/>
                    <a:pt x="293" y="56"/>
                    <a:pt x="293" y="56"/>
                  </a:cubicBezTo>
                  <a:lnTo>
                    <a:pt x="282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142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-245097" y="493797"/>
            <a:ext cx="9144000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lang="en" sz="3600" b="1" dirty="0">
                <a:solidFill>
                  <a:schemeClr val="bg1"/>
                </a:solidFill>
                <a:latin typeface="+mj-lt"/>
                <a:ea typeface="Exo 2"/>
                <a:cs typeface="Exo 2"/>
                <a:sym typeface="Exo 2"/>
              </a:rPr>
              <a:t>Competitive Advantage</a:t>
            </a:r>
            <a:endParaRPr sz="3600" b="1" i="0" u="none" strike="noStrike" cap="none" dirty="0">
              <a:solidFill>
                <a:schemeClr val="bg1"/>
              </a:solidFill>
              <a:latin typeface="+mj-lt"/>
              <a:ea typeface="Exo 2"/>
              <a:cs typeface="Exo 2"/>
              <a:sym typeface="Exo 2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36A563-D1B5-4541-9167-5734259EF71A}"/>
              </a:ext>
            </a:extLst>
          </p:cNvPr>
          <p:cNvSpPr txBox="1"/>
          <p:nvPr/>
        </p:nvSpPr>
        <p:spPr>
          <a:xfrm>
            <a:off x="5477418" y="1665449"/>
            <a:ext cx="3270656" cy="85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Easy to use tool - minimal training required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2F331F6-6E6A-9540-9AE3-37A45B1A33A3}"/>
              </a:ext>
            </a:extLst>
          </p:cNvPr>
          <p:cNvSpPr txBox="1"/>
          <p:nvPr/>
        </p:nvSpPr>
        <p:spPr>
          <a:xfrm>
            <a:off x="1185483" y="1330905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chemeClr val="accent1"/>
                </a:solidFill>
                <a:latin typeface="Arial" panose="020B0706030804020204" pitchFamily="34" charset="0"/>
              </a:rPr>
              <a:t>Cloud ready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698385-3012-7847-896D-7F30F787CE61}"/>
              </a:ext>
            </a:extLst>
          </p:cNvPr>
          <p:cNvSpPr txBox="1"/>
          <p:nvPr/>
        </p:nvSpPr>
        <p:spPr>
          <a:xfrm>
            <a:off x="5477418" y="1342780"/>
            <a:ext cx="3421485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chemeClr val="accent2"/>
                </a:solidFill>
                <a:latin typeface="Arial" panose="020B0706030804020204" pitchFamily="34" charset="0"/>
              </a:rPr>
              <a:t>Business Benefits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C90CF0-B71A-E84B-A8C7-7DE1F1113CAC}"/>
              </a:ext>
            </a:extLst>
          </p:cNvPr>
          <p:cNvSpPr txBox="1"/>
          <p:nvPr/>
        </p:nvSpPr>
        <p:spPr>
          <a:xfrm>
            <a:off x="1185483" y="3372035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chemeClr val="accent3"/>
                </a:solidFill>
                <a:latin typeface="Arial" panose="020B0706030804020204" pitchFamily="34" charset="0"/>
              </a:rPr>
              <a:t>City Impact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412C6A-CC0D-7843-BBAB-B8730326FB5F}"/>
              </a:ext>
            </a:extLst>
          </p:cNvPr>
          <p:cNvGrpSpPr>
            <a:grpSpLocks noChangeAspect="1"/>
          </p:cNvGrpSpPr>
          <p:nvPr/>
        </p:nvGrpSpPr>
        <p:grpSpPr>
          <a:xfrm>
            <a:off x="-9427" y="3372860"/>
            <a:ext cx="951848" cy="951848"/>
            <a:chOff x="6351913" y="4509646"/>
            <a:chExt cx="951848" cy="9518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F2F22-C9DE-F44D-9F7C-2F56F6F17E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1913" y="4509646"/>
              <a:ext cx="951848" cy="9518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5658C9FF-74D3-8A49-9223-58654EFBD2A9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80210" y="4737943"/>
              <a:ext cx="495255" cy="495255"/>
            </a:xfrm>
            <a:custGeom>
              <a:avLst/>
              <a:gdLst>
                <a:gd name="T0" fmla="*/ 202 w 304"/>
                <a:gd name="T1" fmla="*/ 51 h 304"/>
                <a:gd name="T2" fmla="*/ 195 w 304"/>
                <a:gd name="T3" fmla="*/ 51 h 304"/>
                <a:gd name="T4" fmla="*/ 35 w 304"/>
                <a:gd name="T5" fmla="*/ 211 h 304"/>
                <a:gd name="T6" fmla="*/ 34 w 304"/>
                <a:gd name="T7" fmla="*/ 213 h 304"/>
                <a:gd name="T8" fmla="*/ 34 w 304"/>
                <a:gd name="T9" fmla="*/ 213 h 304"/>
                <a:gd name="T10" fmla="*/ 34 w 304"/>
                <a:gd name="T11" fmla="*/ 213 h 304"/>
                <a:gd name="T12" fmla="*/ 0 w 304"/>
                <a:gd name="T13" fmla="*/ 298 h 304"/>
                <a:gd name="T14" fmla="*/ 2 w 304"/>
                <a:gd name="T15" fmla="*/ 303 h 304"/>
                <a:gd name="T16" fmla="*/ 5 w 304"/>
                <a:gd name="T17" fmla="*/ 304 h 304"/>
                <a:gd name="T18" fmla="*/ 7 w 304"/>
                <a:gd name="T19" fmla="*/ 304 h 304"/>
                <a:gd name="T20" fmla="*/ 50 w 304"/>
                <a:gd name="T21" fmla="*/ 287 h 304"/>
                <a:gd name="T22" fmla="*/ 50 w 304"/>
                <a:gd name="T23" fmla="*/ 287 h 304"/>
                <a:gd name="T24" fmla="*/ 92 w 304"/>
                <a:gd name="T25" fmla="*/ 271 h 304"/>
                <a:gd name="T26" fmla="*/ 92 w 304"/>
                <a:gd name="T27" fmla="*/ 271 h 304"/>
                <a:gd name="T28" fmla="*/ 92 w 304"/>
                <a:gd name="T29" fmla="*/ 270 h 304"/>
                <a:gd name="T30" fmla="*/ 93 w 304"/>
                <a:gd name="T31" fmla="*/ 269 h 304"/>
                <a:gd name="T32" fmla="*/ 253 w 304"/>
                <a:gd name="T33" fmla="*/ 109 h 304"/>
                <a:gd name="T34" fmla="*/ 255 w 304"/>
                <a:gd name="T35" fmla="*/ 106 h 304"/>
                <a:gd name="T36" fmla="*/ 253 w 304"/>
                <a:gd name="T37" fmla="*/ 103 h 304"/>
                <a:gd name="T38" fmla="*/ 202 w 304"/>
                <a:gd name="T39" fmla="*/ 51 h 304"/>
                <a:gd name="T40" fmla="*/ 198 w 304"/>
                <a:gd name="T41" fmla="*/ 61 h 304"/>
                <a:gd name="T42" fmla="*/ 209 w 304"/>
                <a:gd name="T43" fmla="*/ 72 h 304"/>
                <a:gd name="T44" fmla="*/ 55 w 304"/>
                <a:gd name="T45" fmla="*/ 225 h 304"/>
                <a:gd name="T46" fmla="*/ 45 w 304"/>
                <a:gd name="T47" fmla="*/ 215 h 304"/>
                <a:gd name="T48" fmla="*/ 198 w 304"/>
                <a:gd name="T49" fmla="*/ 61 h 304"/>
                <a:gd name="T50" fmla="*/ 13 w 304"/>
                <a:gd name="T51" fmla="*/ 291 h 304"/>
                <a:gd name="T52" fmla="*/ 24 w 304"/>
                <a:gd name="T53" fmla="*/ 265 h 304"/>
                <a:gd name="T54" fmla="*/ 40 w 304"/>
                <a:gd name="T55" fmla="*/ 281 h 304"/>
                <a:gd name="T56" fmla="*/ 13 w 304"/>
                <a:gd name="T57" fmla="*/ 291 h 304"/>
                <a:gd name="T58" fmla="*/ 49 w 304"/>
                <a:gd name="T59" fmla="*/ 277 h 304"/>
                <a:gd name="T60" fmla="*/ 28 w 304"/>
                <a:gd name="T61" fmla="*/ 255 h 304"/>
                <a:gd name="T62" fmla="*/ 40 w 304"/>
                <a:gd name="T63" fmla="*/ 223 h 304"/>
                <a:gd name="T64" fmla="*/ 81 w 304"/>
                <a:gd name="T65" fmla="*/ 264 h 304"/>
                <a:gd name="T66" fmla="*/ 49 w 304"/>
                <a:gd name="T67" fmla="*/ 277 h 304"/>
                <a:gd name="T68" fmla="*/ 90 w 304"/>
                <a:gd name="T69" fmla="*/ 259 h 304"/>
                <a:gd name="T70" fmla="*/ 62 w 304"/>
                <a:gd name="T71" fmla="*/ 232 h 304"/>
                <a:gd name="T72" fmla="*/ 216 w 304"/>
                <a:gd name="T73" fmla="*/ 78 h 304"/>
                <a:gd name="T74" fmla="*/ 243 w 304"/>
                <a:gd name="T75" fmla="*/ 106 h 304"/>
                <a:gd name="T76" fmla="*/ 90 w 304"/>
                <a:gd name="T77" fmla="*/ 259 h 304"/>
                <a:gd name="T78" fmla="*/ 217 w 304"/>
                <a:gd name="T79" fmla="*/ 35 h 304"/>
                <a:gd name="T80" fmla="*/ 211 w 304"/>
                <a:gd name="T81" fmla="*/ 35 h 304"/>
                <a:gd name="T82" fmla="*/ 211 w 304"/>
                <a:gd name="T83" fmla="*/ 42 h 304"/>
                <a:gd name="T84" fmla="*/ 262 w 304"/>
                <a:gd name="T85" fmla="*/ 94 h 304"/>
                <a:gd name="T86" fmla="*/ 266 w 304"/>
                <a:gd name="T87" fmla="*/ 95 h 304"/>
                <a:gd name="T88" fmla="*/ 269 w 304"/>
                <a:gd name="T89" fmla="*/ 94 h 304"/>
                <a:gd name="T90" fmla="*/ 269 w 304"/>
                <a:gd name="T91" fmla="*/ 87 h 304"/>
                <a:gd name="T92" fmla="*/ 217 w 304"/>
                <a:gd name="T93" fmla="*/ 35 h 304"/>
                <a:gd name="T94" fmla="*/ 303 w 304"/>
                <a:gd name="T95" fmla="*/ 53 h 304"/>
                <a:gd name="T96" fmla="*/ 251 w 304"/>
                <a:gd name="T97" fmla="*/ 1 h 304"/>
                <a:gd name="T98" fmla="*/ 245 w 304"/>
                <a:gd name="T99" fmla="*/ 1 h 304"/>
                <a:gd name="T100" fmla="*/ 227 w 304"/>
                <a:gd name="T101" fmla="*/ 19 h 304"/>
                <a:gd name="T102" fmla="*/ 227 w 304"/>
                <a:gd name="T103" fmla="*/ 26 h 304"/>
                <a:gd name="T104" fmla="*/ 278 w 304"/>
                <a:gd name="T105" fmla="*/ 77 h 304"/>
                <a:gd name="T106" fmla="*/ 282 w 304"/>
                <a:gd name="T107" fmla="*/ 79 h 304"/>
                <a:gd name="T108" fmla="*/ 285 w 304"/>
                <a:gd name="T109" fmla="*/ 77 h 304"/>
                <a:gd name="T110" fmla="*/ 303 w 304"/>
                <a:gd name="T111" fmla="*/ 60 h 304"/>
                <a:gd name="T112" fmla="*/ 304 w 304"/>
                <a:gd name="T113" fmla="*/ 56 h 304"/>
                <a:gd name="T114" fmla="*/ 303 w 304"/>
                <a:gd name="T115" fmla="*/ 53 h 304"/>
                <a:gd name="T116" fmla="*/ 282 w 304"/>
                <a:gd name="T117" fmla="*/ 67 h 304"/>
                <a:gd name="T118" fmla="*/ 237 w 304"/>
                <a:gd name="T119" fmla="*/ 23 h 304"/>
                <a:gd name="T120" fmla="*/ 248 w 304"/>
                <a:gd name="T121" fmla="*/ 12 h 304"/>
                <a:gd name="T122" fmla="*/ 293 w 304"/>
                <a:gd name="T123" fmla="*/ 56 h 304"/>
                <a:gd name="T124" fmla="*/ 282 w 304"/>
                <a:gd name="T125" fmla="*/ 67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04">
                  <a:moveTo>
                    <a:pt x="202" y="51"/>
                  </a:moveTo>
                  <a:cubicBezTo>
                    <a:pt x="200" y="49"/>
                    <a:pt x="197" y="49"/>
                    <a:pt x="195" y="51"/>
                  </a:cubicBezTo>
                  <a:cubicBezTo>
                    <a:pt x="35" y="211"/>
                    <a:pt x="35" y="211"/>
                    <a:pt x="35" y="211"/>
                  </a:cubicBezTo>
                  <a:cubicBezTo>
                    <a:pt x="34" y="212"/>
                    <a:pt x="34" y="212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34" y="213"/>
                    <a:pt x="34" y="213"/>
                    <a:pt x="34" y="213"/>
                  </a:cubicBezTo>
                  <a:cubicBezTo>
                    <a:pt x="0" y="298"/>
                    <a:pt x="0" y="298"/>
                    <a:pt x="0" y="298"/>
                  </a:cubicBezTo>
                  <a:cubicBezTo>
                    <a:pt x="0" y="299"/>
                    <a:pt x="0" y="301"/>
                    <a:pt x="2" y="303"/>
                  </a:cubicBezTo>
                  <a:cubicBezTo>
                    <a:pt x="2" y="304"/>
                    <a:pt x="4" y="304"/>
                    <a:pt x="5" y="304"/>
                  </a:cubicBezTo>
                  <a:cubicBezTo>
                    <a:pt x="6" y="304"/>
                    <a:pt x="6" y="304"/>
                    <a:pt x="7" y="304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50" y="287"/>
                    <a:pt x="50" y="287"/>
                    <a:pt x="50" y="287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92" y="271"/>
                    <a:pt x="92" y="271"/>
                    <a:pt x="92" y="271"/>
                  </a:cubicBezTo>
                  <a:cubicBezTo>
                    <a:pt x="92" y="270"/>
                    <a:pt x="92" y="270"/>
                    <a:pt x="92" y="270"/>
                  </a:cubicBezTo>
                  <a:cubicBezTo>
                    <a:pt x="92" y="270"/>
                    <a:pt x="93" y="270"/>
                    <a:pt x="93" y="269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54" y="108"/>
                    <a:pt x="255" y="107"/>
                    <a:pt x="255" y="106"/>
                  </a:cubicBezTo>
                  <a:cubicBezTo>
                    <a:pt x="255" y="105"/>
                    <a:pt x="254" y="103"/>
                    <a:pt x="253" y="103"/>
                  </a:cubicBezTo>
                  <a:lnTo>
                    <a:pt x="202" y="51"/>
                  </a:lnTo>
                  <a:close/>
                  <a:moveTo>
                    <a:pt x="198" y="61"/>
                  </a:moveTo>
                  <a:cubicBezTo>
                    <a:pt x="209" y="72"/>
                    <a:pt x="209" y="72"/>
                    <a:pt x="209" y="72"/>
                  </a:cubicBezTo>
                  <a:cubicBezTo>
                    <a:pt x="55" y="225"/>
                    <a:pt x="55" y="225"/>
                    <a:pt x="55" y="225"/>
                  </a:cubicBezTo>
                  <a:cubicBezTo>
                    <a:pt x="45" y="215"/>
                    <a:pt x="45" y="215"/>
                    <a:pt x="45" y="215"/>
                  </a:cubicBezTo>
                  <a:lnTo>
                    <a:pt x="198" y="61"/>
                  </a:lnTo>
                  <a:close/>
                  <a:moveTo>
                    <a:pt x="13" y="291"/>
                  </a:moveTo>
                  <a:cubicBezTo>
                    <a:pt x="24" y="265"/>
                    <a:pt x="24" y="265"/>
                    <a:pt x="24" y="265"/>
                  </a:cubicBezTo>
                  <a:cubicBezTo>
                    <a:pt x="40" y="281"/>
                    <a:pt x="40" y="281"/>
                    <a:pt x="40" y="281"/>
                  </a:cubicBezTo>
                  <a:lnTo>
                    <a:pt x="13" y="291"/>
                  </a:lnTo>
                  <a:close/>
                  <a:moveTo>
                    <a:pt x="49" y="277"/>
                  </a:moveTo>
                  <a:cubicBezTo>
                    <a:pt x="28" y="255"/>
                    <a:pt x="28" y="255"/>
                    <a:pt x="28" y="255"/>
                  </a:cubicBezTo>
                  <a:cubicBezTo>
                    <a:pt x="40" y="223"/>
                    <a:pt x="40" y="223"/>
                    <a:pt x="40" y="223"/>
                  </a:cubicBezTo>
                  <a:cubicBezTo>
                    <a:pt x="81" y="264"/>
                    <a:pt x="81" y="264"/>
                    <a:pt x="81" y="264"/>
                  </a:cubicBezTo>
                  <a:lnTo>
                    <a:pt x="49" y="277"/>
                  </a:lnTo>
                  <a:close/>
                  <a:moveTo>
                    <a:pt x="90" y="259"/>
                  </a:moveTo>
                  <a:cubicBezTo>
                    <a:pt x="62" y="232"/>
                    <a:pt x="62" y="232"/>
                    <a:pt x="62" y="232"/>
                  </a:cubicBezTo>
                  <a:cubicBezTo>
                    <a:pt x="216" y="78"/>
                    <a:pt x="216" y="78"/>
                    <a:pt x="216" y="78"/>
                  </a:cubicBezTo>
                  <a:cubicBezTo>
                    <a:pt x="243" y="106"/>
                    <a:pt x="243" y="106"/>
                    <a:pt x="243" y="106"/>
                  </a:cubicBezTo>
                  <a:lnTo>
                    <a:pt x="90" y="259"/>
                  </a:lnTo>
                  <a:close/>
                  <a:moveTo>
                    <a:pt x="217" y="35"/>
                  </a:moveTo>
                  <a:cubicBezTo>
                    <a:pt x="216" y="34"/>
                    <a:pt x="213" y="34"/>
                    <a:pt x="211" y="35"/>
                  </a:cubicBezTo>
                  <a:cubicBezTo>
                    <a:pt x="209" y="37"/>
                    <a:pt x="209" y="40"/>
                    <a:pt x="211" y="42"/>
                  </a:cubicBezTo>
                  <a:cubicBezTo>
                    <a:pt x="262" y="94"/>
                    <a:pt x="262" y="94"/>
                    <a:pt x="262" y="94"/>
                  </a:cubicBezTo>
                  <a:cubicBezTo>
                    <a:pt x="263" y="95"/>
                    <a:pt x="264" y="95"/>
                    <a:pt x="266" y="95"/>
                  </a:cubicBezTo>
                  <a:cubicBezTo>
                    <a:pt x="267" y="95"/>
                    <a:pt x="268" y="95"/>
                    <a:pt x="269" y="94"/>
                  </a:cubicBezTo>
                  <a:cubicBezTo>
                    <a:pt x="271" y="92"/>
                    <a:pt x="271" y="89"/>
                    <a:pt x="269" y="87"/>
                  </a:cubicBezTo>
                  <a:lnTo>
                    <a:pt x="217" y="35"/>
                  </a:lnTo>
                  <a:close/>
                  <a:moveTo>
                    <a:pt x="303" y="53"/>
                  </a:moveTo>
                  <a:cubicBezTo>
                    <a:pt x="251" y="1"/>
                    <a:pt x="251" y="1"/>
                    <a:pt x="251" y="1"/>
                  </a:cubicBezTo>
                  <a:cubicBezTo>
                    <a:pt x="250" y="0"/>
                    <a:pt x="246" y="0"/>
                    <a:pt x="245" y="1"/>
                  </a:cubicBezTo>
                  <a:cubicBezTo>
                    <a:pt x="227" y="19"/>
                    <a:pt x="227" y="19"/>
                    <a:pt x="227" y="19"/>
                  </a:cubicBezTo>
                  <a:cubicBezTo>
                    <a:pt x="225" y="21"/>
                    <a:pt x="225" y="24"/>
                    <a:pt x="227" y="26"/>
                  </a:cubicBezTo>
                  <a:cubicBezTo>
                    <a:pt x="278" y="77"/>
                    <a:pt x="278" y="77"/>
                    <a:pt x="278" y="77"/>
                  </a:cubicBezTo>
                  <a:cubicBezTo>
                    <a:pt x="279" y="78"/>
                    <a:pt x="281" y="79"/>
                    <a:pt x="282" y="79"/>
                  </a:cubicBezTo>
                  <a:cubicBezTo>
                    <a:pt x="283" y="79"/>
                    <a:pt x="284" y="78"/>
                    <a:pt x="285" y="77"/>
                  </a:cubicBezTo>
                  <a:cubicBezTo>
                    <a:pt x="303" y="60"/>
                    <a:pt x="303" y="60"/>
                    <a:pt x="303" y="60"/>
                  </a:cubicBezTo>
                  <a:cubicBezTo>
                    <a:pt x="304" y="59"/>
                    <a:pt x="304" y="58"/>
                    <a:pt x="304" y="56"/>
                  </a:cubicBezTo>
                  <a:cubicBezTo>
                    <a:pt x="304" y="55"/>
                    <a:pt x="304" y="54"/>
                    <a:pt x="303" y="53"/>
                  </a:cubicBezTo>
                  <a:close/>
                  <a:moveTo>
                    <a:pt x="282" y="67"/>
                  </a:moveTo>
                  <a:cubicBezTo>
                    <a:pt x="237" y="23"/>
                    <a:pt x="237" y="23"/>
                    <a:pt x="237" y="23"/>
                  </a:cubicBezTo>
                  <a:cubicBezTo>
                    <a:pt x="248" y="12"/>
                    <a:pt x="248" y="12"/>
                    <a:pt x="248" y="12"/>
                  </a:cubicBezTo>
                  <a:cubicBezTo>
                    <a:pt x="293" y="56"/>
                    <a:pt x="293" y="56"/>
                    <a:pt x="293" y="56"/>
                  </a:cubicBezTo>
                  <a:lnTo>
                    <a:pt x="282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896EC17-7051-7D42-A946-06F5F3F955F6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364457"/>
            <a:ext cx="951848" cy="951848"/>
            <a:chOff x="6351913" y="1674114"/>
            <a:chExt cx="951848" cy="95184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3048F6-BD29-5D4A-B26F-53FCCFEF7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1913" y="1674114"/>
              <a:ext cx="951848" cy="95184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E6AA65F8-6EE6-EC47-8F8E-3340A687E27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651771" y="1861141"/>
              <a:ext cx="352132" cy="577795"/>
            </a:xfrm>
            <a:custGeom>
              <a:avLst/>
              <a:gdLst>
                <a:gd name="T0" fmla="*/ 215 w 220"/>
                <a:gd name="T1" fmla="*/ 140 h 360"/>
                <a:gd name="T2" fmla="*/ 187 w 220"/>
                <a:gd name="T3" fmla="*/ 140 h 360"/>
                <a:gd name="T4" fmla="*/ 187 w 220"/>
                <a:gd name="T5" fmla="*/ 77 h 360"/>
                <a:gd name="T6" fmla="*/ 110 w 220"/>
                <a:gd name="T7" fmla="*/ 0 h 360"/>
                <a:gd name="T8" fmla="*/ 33 w 220"/>
                <a:gd name="T9" fmla="*/ 77 h 360"/>
                <a:gd name="T10" fmla="*/ 33 w 220"/>
                <a:gd name="T11" fmla="*/ 140 h 360"/>
                <a:gd name="T12" fmla="*/ 5 w 220"/>
                <a:gd name="T13" fmla="*/ 140 h 360"/>
                <a:gd name="T14" fmla="*/ 0 w 220"/>
                <a:gd name="T15" fmla="*/ 145 h 360"/>
                <a:gd name="T16" fmla="*/ 0 w 220"/>
                <a:gd name="T17" fmla="*/ 354 h 360"/>
                <a:gd name="T18" fmla="*/ 5 w 220"/>
                <a:gd name="T19" fmla="*/ 360 h 360"/>
                <a:gd name="T20" fmla="*/ 215 w 220"/>
                <a:gd name="T21" fmla="*/ 360 h 360"/>
                <a:gd name="T22" fmla="*/ 220 w 220"/>
                <a:gd name="T23" fmla="*/ 354 h 360"/>
                <a:gd name="T24" fmla="*/ 220 w 220"/>
                <a:gd name="T25" fmla="*/ 145 h 360"/>
                <a:gd name="T26" fmla="*/ 215 w 220"/>
                <a:gd name="T27" fmla="*/ 140 h 360"/>
                <a:gd name="T28" fmla="*/ 44 w 220"/>
                <a:gd name="T29" fmla="*/ 77 h 360"/>
                <a:gd name="T30" fmla="*/ 110 w 220"/>
                <a:gd name="T31" fmla="*/ 10 h 360"/>
                <a:gd name="T32" fmla="*/ 177 w 220"/>
                <a:gd name="T33" fmla="*/ 77 h 360"/>
                <a:gd name="T34" fmla="*/ 177 w 220"/>
                <a:gd name="T35" fmla="*/ 140 h 360"/>
                <a:gd name="T36" fmla="*/ 44 w 220"/>
                <a:gd name="T37" fmla="*/ 140 h 360"/>
                <a:gd name="T38" fmla="*/ 44 w 220"/>
                <a:gd name="T39" fmla="*/ 77 h 360"/>
                <a:gd name="T40" fmla="*/ 210 w 220"/>
                <a:gd name="T41" fmla="*/ 349 h 360"/>
                <a:gd name="T42" fmla="*/ 11 w 220"/>
                <a:gd name="T43" fmla="*/ 349 h 360"/>
                <a:gd name="T44" fmla="*/ 11 w 220"/>
                <a:gd name="T45" fmla="*/ 150 h 360"/>
                <a:gd name="T46" fmla="*/ 210 w 220"/>
                <a:gd name="T47" fmla="*/ 150 h 360"/>
                <a:gd name="T48" fmla="*/ 210 w 220"/>
                <a:gd name="T49" fmla="*/ 349 h 360"/>
                <a:gd name="T50" fmla="*/ 86 w 220"/>
                <a:gd name="T51" fmla="*/ 296 h 360"/>
                <a:gd name="T52" fmla="*/ 134 w 220"/>
                <a:gd name="T53" fmla="*/ 296 h 360"/>
                <a:gd name="T54" fmla="*/ 138 w 220"/>
                <a:gd name="T55" fmla="*/ 294 h 360"/>
                <a:gd name="T56" fmla="*/ 139 w 220"/>
                <a:gd name="T57" fmla="*/ 289 h 360"/>
                <a:gd name="T58" fmla="*/ 129 w 220"/>
                <a:gd name="T59" fmla="*/ 252 h 360"/>
                <a:gd name="T60" fmla="*/ 138 w 220"/>
                <a:gd name="T61" fmla="*/ 232 h 360"/>
                <a:gd name="T62" fmla="*/ 110 w 220"/>
                <a:gd name="T63" fmla="*/ 204 h 360"/>
                <a:gd name="T64" fmla="*/ 82 w 220"/>
                <a:gd name="T65" fmla="*/ 232 h 360"/>
                <a:gd name="T66" fmla="*/ 91 w 220"/>
                <a:gd name="T67" fmla="*/ 252 h 360"/>
                <a:gd name="T68" fmla="*/ 81 w 220"/>
                <a:gd name="T69" fmla="*/ 289 h 360"/>
                <a:gd name="T70" fmla="*/ 82 w 220"/>
                <a:gd name="T71" fmla="*/ 294 h 360"/>
                <a:gd name="T72" fmla="*/ 86 w 220"/>
                <a:gd name="T73" fmla="*/ 296 h 360"/>
                <a:gd name="T74" fmla="*/ 110 w 220"/>
                <a:gd name="T75" fmla="*/ 214 h 360"/>
                <a:gd name="T76" fmla="*/ 128 w 220"/>
                <a:gd name="T77" fmla="*/ 232 h 360"/>
                <a:gd name="T78" fmla="*/ 120 w 220"/>
                <a:gd name="T79" fmla="*/ 246 h 360"/>
                <a:gd name="T80" fmla="*/ 118 w 220"/>
                <a:gd name="T81" fmla="*/ 251 h 360"/>
                <a:gd name="T82" fmla="*/ 127 w 220"/>
                <a:gd name="T83" fmla="*/ 285 h 360"/>
                <a:gd name="T84" fmla="*/ 93 w 220"/>
                <a:gd name="T85" fmla="*/ 285 h 360"/>
                <a:gd name="T86" fmla="*/ 102 w 220"/>
                <a:gd name="T87" fmla="*/ 251 h 360"/>
                <a:gd name="T88" fmla="*/ 100 w 220"/>
                <a:gd name="T89" fmla="*/ 246 h 360"/>
                <a:gd name="T90" fmla="*/ 93 w 220"/>
                <a:gd name="T91" fmla="*/ 232 h 360"/>
                <a:gd name="T92" fmla="*/ 110 w 220"/>
                <a:gd name="T93" fmla="*/ 214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0" h="360">
                  <a:moveTo>
                    <a:pt x="215" y="140"/>
                  </a:moveTo>
                  <a:cubicBezTo>
                    <a:pt x="187" y="140"/>
                    <a:pt x="187" y="140"/>
                    <a:pt x="187" y="140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7" y="34"/>
                    <a:pt x="153" y="0"/>
                    <a:pt x="110" y="0"/>
                  </a:cubicBezTo>
                  <a:cubicBezTo>
                    <a:pt x="68" y="0"/>
                    <a:pt x="33" y="34"/>
                    <a:pt x="33" y="77"/>
                  </a:cubicBezTo>
                  <a:cubicBezTo>
                    <a:pt x="33" y="140"/>
                    <a:pt x="33" y="140"/>
                    <a:pt x="33" y="140"/>
                  </a:cubicBezTo>
                  <a:cubicBezTo>
                    <a:pt x="5" y="140"/>
                    <a:pt x="5" y="140"/>
                    <a:pt x="5" y="140"/>
                  </a:cubicBezTo>
                  <a:cubicBezTo>
                    <a:pt x="3" y="140"/>
                    <a:pt x="0" y="142"/>
                    <a:pt x="0" y="145"/>
                  </a:cubicBezTo>
                  <a:cubicBezTo>
                    <a:pt x="0" y="354"/>
                    <a:pt x="0" y="354"/>
                    <a:pt x="0" y="354"/>
                  </a:cubicBezTo>
                  <a:cubicBezTo>
                    <a:pt x="0" y="357"/>
                    <a:pt x="3" y="360"/>
                    <a:pt x="5" y="360"/>
                  </a:cubicBezTo>
                  <a:cubicBezTo>
                    <a:pt x="215" y="360"/>
                    <a:pt x="215" y="360"/>
                    <a:pt x="215" y="360"/>
                  </a:cubicBezTo>
                  <a:cubicBezTo>
                    <a:pt x="218" y="360"/>
                    <a:pt x="220" y="357"/>
                    <a:pt x="220" y="354"/>
                  </a:cubicBezTo>
                  <a:cubicBezTo>
                    <a:pt x="220" y="145"/>
                    <a:pt x="220" y="145"/>
                    <a:pt x="220" y="145"/>
                  </a:cubicBezTo>
                  <a:cubicBezTo>
                    <a:pt x="220" y="142"/>
                    <a:pt x="218" y="140"/>
                    <a:pt x="215" y="140"/>
                  </a:cubicBezTo>
                  <a:close/>
                  <a:moveTo>
                    <a:pt x="44" y="77"/>
                  </a:moveTo>
                  <a:cubicBezTo>
                    <a:pt x="44" y="40"/>
                    <a:pt x="74" y="10"/>
                    <a:pt x="110" y="10"/>
                  </a:cubicBezTo>
                  <a:cubicBezTo>
                    <a:pt x="147" y="10"/>
                    <a:pt x="177" y="40"/>
                    <a:pt x="177" y="77"/>
                  </a:cubicBezTo>
                  <a:cubicBezTo>
                    <a:pt x="177" y="140"/>
                    <a:pt x="177" y="140"/>
                    <a:pt x="177" y="140"/>
                  </a:cubicBezTo>
                  <a:cubicBezTo>
                    <a:pt x="44" y="140"/>
                    <a:pt x="44" y="140"/>
                    <a:pt x="44" y="140"/>
                  </a:cubicBezTo>
                  <a:lnTo>
                    <a:pt x="44" y="77"/>
                  </a:lnTo>
                  <a:close/>
                  <a:moveTo>
                    <a:pt x="210" y="349"/>
                  </a:moveTo>
                  <a:cubicBezTo>
                    <a:pt x="11" y="349"/>
                    <a:pt x="11" y="349"/>
                    <a:pt x="11" y="349"/>
                  </a:cubicBezTo>
                  <a:cubicBezTo>
                    <a:pt x="11" y="150"/>
                    <a:pt x="11" y="150"/>
                    <a:pt x="11" y="150"/>
                  </a:cubicBezTo>
                  <a:cubicBezTo>
                    <a:pt x="210" y="150"/>
                    <a:pt x="210" y="150"/>
                    <a:pt x="210" y="150"/>
                  </a:cubicBezTo>
                  <a:lnTo>
                    <a:pt x="210" y="349"/>
                  </a:lnTo>
                  <a:close/>
                  <a:moveTo>
                    <a:pt x="86" y="296"/>
                  </a:moveTo>
                  <a:cubicBezTo>
                    <a:pt x="134" y="296"/>
                    <a:pt x="134" y="296"/>
                    <a:pt x="134" y="296"/>
                  </a:cubicBezTo>
                  <a:cubicBezTo>
                    <a:pt x="136" y="296"/>
                    <a:pt x="137" y="295"/>
                    <a:pt x="138" y="294"/>
                  </a:cubicBezTo>
                  <a:cubicBezTo>
                    <a:pt x="139" y="292"/>
                    <a:pt x="140" y="291"/>
                    <a:pt x="139" y="289"/>
                  </a:cubicBezTo>
                  <a:cubicBezTo>
                    <a:pt x="129" y="252"/>
                    <a:pt x="129" y="252"/>
                    <a:pt x="129" y="252"/>
                  </a:cubicBezTo>
                  <a:cubicBezTo>
                    <a:pt x="135" y="247"/>
                    <a:pt x="138" y="239"/>
                    <a:pt x="138" y="232"/>
                  </a:cubicBezTo>
                  <a:cubicBezTo>
                    <a:pt x="138" y="216"/>
                    <a:pt x="126" y="204"/>
                    <a:pt x="110" y="204"/>
                  </a:cubicBezTo>
                  <a:cubicBezTo>
                    <a:pt x="95" y="204"/>
                    <a:pt x="82" y="216"/>
                    <a:pt x="82" y="232"/>
                  </a:cubicBezTo>
                  <a:cubicBezTo>
                    <a:pt x="82" y="239"/>
                    <a:pt x="85" y="247"/>
                    <a:pt x="91" y="252"/>
                  </a:cubicBezTo>
                  <a:cubicBezTo>
                    <a:pt x="81" y="289"/>
                    <a:pt x="81" y="289"/>
                    <a:pt x="81" y="289"/>
                  </a:cubicBezTo>
                  <a:cubicBezTo>
                    <a:pt x="81" y="291"/>
                    <a:pt x="81" y="292"/>
                    <a:pt x="82" y="294"/>
                  </a:cubicBezTo>
                  <a:cubicBezTo>
                    <a:pt x="83" y="295"/>
                    <a:pt x="85" y="296"/>
                    <a:pt x="86" y="296"/>
                  </a:cubicBezTo>
                  <a:close/>
                  <a:moveTo>
                    <a:pt x="110" y="214"/>
                  </a:moveTo>
                  <a:cubicBezTo>
                    <a:pt x="120" y="214"/>
                    <a:pt x="128" y="222"/>
                    <a:pt x="128" y="232"/>
                  </a:cubicBezTo>
                  <a:cubicBezTo>
                    <a:pt x="128" y="237"/>
                    <a:pt x="125" y="243"/>
                    <a:pt x="120" y="246"/>
                  </a:cubicBezTo>
                  <a:cubicBezTo>
                    <a:pt x="119" y="247"/>
                    <a:pt x="118" y="249"/>
                    <a:pt x="118" y="251"/>
                  </a:cubicBezTo>
                  <a:cubicBezTo>
                    <a:pt x="127" y="285"/>
                    <a:pt x="127" y="285"/>
                    <a:pt x="127" y="285"/>
                  </a:cubicBezTo>
                  <a:cubicBezTo>
                    <a:pt x="93" y="285"/>
                    <a:pt x="93" y="285"/>
                    <a:pt x="93" y="285"/>
                  </a:cubicBezTo>
                  <a:cubicBezTo>
                    <a:pt x="102" y="251"/>
                    <a:pt x="102" y="251"/>
                    <a:pt x="102" y="251"/>
                  </a:cubicBezTo>
                  <a:cubicBezTo>
                    <a:pt x="103" y="249"/>
                    <a:pt x="102" y="247"/>
                    <a:pt x="100" y="246"/>
                  </a:cubicBezTo>
                  <a:cubicBezTo>
                    <a:pt x="95" y="242"/>
                    <a:pt x="93" y="237"/>
                    <a:pt x="93" y="232"/>
                  </a:cubicBezTo>
                  <a:cubicBezTo>
                    <a:pt x="93" y="222"/>
                    <a:pt x="101" y="214"/>
                    <a:pt x="110" y="2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71EEC8D-9A81-4840-9AFA-BFD9FCBC7B9F}"/>
              </a:ext>
            </a:extLst>
          </p:cNvPr>
          <p:cNvGrpSpPr>
            <a:grpSpLocks noChangeAspect="1"/>
          </p:cNvGrpSpPr>
          <p:nvPr/>
        </p:nvGrpSpPr>
        <p:grpSpPr>
          <a:xfrm>
            <a:off x="4454165" y="1364457"/>
            <a:ext cx="951848" cy="951848"/>
            <a:chOff x="6351913" y="3087806"/>
            <a:chExt cx="951848" cy="9518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B2C282-4184-5A42-839A-41C72F0CB0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51913" y="3087806"/>
              <a:ext cx="951848" cy="9518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527F3292-9971-8745-8CA8-016616EE8B4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6538583" y="3274890"/>
              <a:ext cx="578508" cy="577681"/>
            </a:xfrm>
            <a:custGeom>
              <a:avLst/>
              <a:gdLst>
                <a:gd name="T0" fmla="*/ 184 w 361"/>
                <a:gd name="T1" fmla="*/ 2 h 360"/>
                <a:gd name="T2" fmla="*/ 89 w 361"/>
                <a:gd name="T3" fmla="*/ 89 h 360"/>
                <a:gd name="T4" fmla="*/ 0 w 361"/>
                <a:gd name="T5" fmla="*/ 180 h 360"/>
                <a:gd name="T6" fmla="*/ 177 w 361"/>
                <a:gd name="T7" fmla="*/ 359 h 360"/>
                <a:gd name="T8" fmla="*/ 271 w 361"/>
                <a:gd name="T9" fmla="*/ 271 h 360"/>
                <a:gd name="T10" fmla="*/ 180 w 361"/>
                <a:gd name="T11" fmla="*/ 12 h 360"/>
                <a:gd name="T12" fmla="*/ 230 w 361"/>
                <a:gd name="T13" fmla="*/ 131 h 360"/>
                <a:gd name="T14" fmla="*/ 254 w 361"/>
                <a:gd name="T15" fmla="*/ 147 h 360"/>
                <a:gd name="T16" fmla="*/ 244 w 361"/>
                <a:gd name="T17" fmla="*/ 171 h 360"/>
                <a:gd name="T18" fmla="*/ 229 w 361"/>
                <a:gd name="T19" fmla="*/ 153 h 360"/>
                <a:gd name="T20" fmla="*/ 180 w 361"/>
                <a:gd name="T21" fmla="*/ 174 h 360"/>
                <a:gd name="T22" fmla="*/ 162 w 361"/>
                <a:gd name="T23" fmla="*/ 140 h 360"/>
                <a:gd name="T24" fmla="*/ 176 w 361"/>
                <a:gd name="T25" fmla="*/ 130 h 360"/>
                <a:gd name="T26" fmla="*/ 142 w 361"/>
                <a:gd name="T27" fmla="*/ 98 h 360"/>
                <a:gd name="T28" fmla="*/ 133 w 361"/>
                <a:gd name="T29" fmla="*/ 115 h 360"/>
                <a:gd name="T30" fmla="*/ 180 w 361"/>
                <a:gd name="T31" fmla="*/ 12 h 360"/>
                <a:gd name="T32" fmla="*/ 124 w 361"/>
                <a:gd name="T33" fmla="*/ 131 h 360"/>
                <a:gd name="T34" fmla="*/ 141 w 361"/>
                <a:gd name="T35" fmla="*/ 121 h 360"/>
                <a:gd name="T36" fmla="*/ 166 w 361"/>
                <a:gd name="T37" fmla="*/ 106 h 360"/>
                <a:gd name="T38" fmla="*/ 170 w 361"/>
                <a:gd name="T39" fmla="*/ 111 h 360"/>
                <a:gd name="T40" fmla="*/ 170 w 361"/>
                <a:gd name="T41" fmla="*/ 122 h 360"/>
                <a:gd name="T42" fmla="*/ 166 w 361"/>
                <a:gd name="T43" fmla="*/ 126 h 360"/>
                <a:gd name="T44" fmla="*/ 152 w 361"/>
                <a:gd name="T45" fmla="*/ 132 h 360"/>
                <a:gd name="T46" fmla="*/ 173 w 361"/>
                <a:gd name="T47" fmla="*/ 180 h 360"/>
                <a:gd name="T48" fmla="*/ 133 w 361"/>
                <a:gd name="T49" fmla="*/ 187 h 360"/>
                <a:gd name="T50" fmla="*/ 100 w 361"/>
                <a:gd name="T51" fmla="*/ 187 h 360"/>
                <a:gd name="T52" fmla="*/ 115 w 361"/>
                <a:gd name="T53" fmla="*/ 228 h 360"/>
                <a:gd name="T54" fmla="*/ 12 w 361"/>
                <a:gd name="T55" fmla="*/ 180 h 360"/>
                <a:gd name="T56" fmla="*/ 99 w 361"/>
                <a:gd name="T57" fmla="*/ 268 h 360"/>
                <a:gd name="T58" fmla="*/ 131 w 361"/>
                <a:gd name="T59" fmla="*/ 230 h 360"/>
                <a:gd name="T60" fmla="*/ 106 w 361"/>
                <a:gd name="T61" fmla="*/ 214 h 360"/>
                <a:gd name="T62" fmla="*/ 114 w 361"/>
                <a:gd name="T63" fmla="*/ 190 h 360"/>
                <a:gd name="T64" fmla="*/ 130 w 361"/>
                <a:gd name="T65" fmla="*/ 205 h 360"/>
                <a:gd name="T66" fmla="*/ 149 w 361"/>
                <a:gd name="T67" fmla="*/ 218 h 360"/>
                <a:gd name="T68" fmla="*/ 203 w 361"/>
                <a:gd name="T69" fmla="*/ 221 h 360"/>
                <a:gd name="T70" fmla="*/ 187 w 361"/>
                <a:gd name="T71" fmla="*/ 261 h 360"/>
                <a:gd name="T72" fmla="*/ 221 w 361"/>
                <a:gd name="T73" fmla="*/ 261 h 360"/>
                <a:gd name="T74" fmla="*/ 261 w 361"/>
                <a:gd name="T75" fmla="*/ 268 h 360"/>
                <a:gd name="T76" fmla="*/ 236 w 361"/>
                <a:gd name="T77" fmla="*/ 230 h 360"/>
                <a:gd name="T78" fmla="*/ 219 w 361"/>
                <a:gd name="T79" fmla="*/ 240 h 360"/>
                <a:gd name="T80" fmla="*/ 204 w 361"/>
                <a:gd name="T81" fmla="*/ 258 h 360"/>
                <a:gd name="T82" fmla="*/ 194 w 361"/>
                <a:gd name="T83" fmla="*/ 254 h 360"/>
                <a:gd name="T84" fmla="*/ 194 w 361"/>
                <a:gd name="T85" fmla="*/ 234 h 360"/>
                <a:gd name="T86" fmla="*/ 218 w 361"/>
                <a:gd name="T87" fmla="*/ 218 h 360"/>
                <a:gd name="T88" fmla="*/ 187 w 361"/>
                <a:gd name="T89" fmla="*/ 180 h 360"/>
                <a:gd name="T90" fmla="*/ 227 w 361"/>
                <a:gd name="T91" fmla="*/ 173 h 360"/>
                <a:gd name="T92" fmla="*/ 261 w 361"/>
                <a:gd name="T93" fmla="*/ 173 h 360"/>
                <a:gd name="T94" fmla="*/ 245 w 361"/>
                <a:gd name="T95" fmla="*/ 133 h 360"/>
                <a:gd name="T96" fmla="*/ 349 w 361"/>
                <a:gd name="T97" fmla="*/ 18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361" h="360">
                  <a:moveTo>
                    <a:pt x="359" y="177"/>
                  </a:moveTo>
                  <a:cubicBezTo>
                    <a:pt x="271" y="89"/>
                    <a:pt x="271" y="89"/>
                    <a:pt x="271" y="89"/>
                  </a:cubicBezTo>
                  <a:cubicBezTo>
                    <a:pt x="184" y="2"/>
                    <a:pt x="184" y="2"/>
                    <a:pt x="184" y="2"/>
                  </a:cubicBezTo>
                  <a:cubicBezTo>
                    <a:pt x="182" y="0"/>
                    <a:pt x="179" y="0"/>
                    <a:pt x="177" y="2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89" y="89"/>
                    <a:pt x="89" y="89"/>
                    <a:pt x="89" y="89"/>
                  </a:cubicBezTo>
                  <a:cubicBezTo>
                    <a:pt x="2" y="177"/>
                    <a:pt x="2" y="177"/>
                    <a:pt x="2" y="177"/>
                  </a:cubicBezTo>
                  <a:cubicBezTo>
                    <a:pt x="1" y="178"/>
                    <a:pt x="0" y="179"/>
                    <a:pt x="0" y="180"/>
                  </a:cubicBezTo>
                  <a:cubicBezTo>
                    <a:pt x="0" y="182"/>
                    <a:pt x="1" y="183"/>
                    <a:pt x="2" y="184"/>
                  </a:cubicBezTo>
                  <a:cubicBezTo>
                    <a:pt x="89" y="271"/>
                    <a:pt x="89" y="271"/>
                    <a:pt x="89" y="271"/>
                  </a:cubicBezTo>
                  <a:cubicBezTo>
                    <a:pt x="177" y="359"/>
                    <a:pt x="177" y="359"/>
                    <a:pt x="177" y="359"/>
                  </a:cubicBezTo>
                  <a:cubicBezTo>
                    <a:pt x="178" y="360"/>
                    <a:pt x="179" y="360"/>
                    <a:pt x="180" y="360"/>
                  </a:cubicBezTo>
                  <a:cubicBezTo>
                    <a:pt x="181" y="360"/>
                    <a:pt x="183" y="360"/>
                    <a:pt x="184" y="359"/>
                  </a:cubicBezTo>
                  <a:cubicBezTo>
                    <a:pt x="271" y="271"/>
                    <a:pt x="271" y="271"/>
                    <a:pt x="271" y="271"/>
                  </a:cubicBezTo>
                  <a:cubicBezTo>
                    <a:pt x="359" y="184"/>
                    <a:pt x="359" y="184"/>
                    <a:pt x="359" y="184"/>
                  </a:cubicBezTo>
                  <a:cubicBezTo>
                    <a:pt x="361" y="182"/>
                    <a:pt x="361" y="179"/>
                    <a:pt x="359" y="177"/>
                  </a:cubicBezTo>
                  <a:close/>
                  <a:moveTo>
                    <a:pt x="180" y="12"/>
                  </a:moveTo>
                  <a:cubicBezTo>
                    <a:pt x="261" y="93"/>
                    <a:pt x="261" y="93"/>
                    <a:pt x="261" y="93"/>
                  </a:cubicBezTo>
                  <a:cubicBezTo>
                    <a:pt x="230" y="124"/>
                    <a:pt x="230" y="124"/>
                    <a:pt x="230" y="124"/>
                  </a:cubicBezTo>
                  <a:cubicBezTo>
                    <a:pt x="228" y="126"/>
                    <a:pt x="228" y="129"/>
                    <a:pt x="230" y="131"/>
                  </a:cubicBezTo>
                  <a:cubicBezTo>
                    <a:pt x="240" y="141"/>
                    <a:pt x="240" y="141"/>
                    <a:pt x="240" y="141"/>
                  </a:cubicBezTo>
                  <a:cubicBezTo>
                    <a:pt x="241" y="142"/>
                    <a:pt x="242" y="143"/>
                    <a:pt x="244" y="143"/>
                  </a:cubicBezTo>
                  <a:cubicBezTo>
                    <a:pt x="247" y="142"/>
                    <a:pt x="251" y="144"/>
                    <a:pt x="254" y="147"/>
                  </a:cubicBezTo>
                  <a:cubicBezTo>
                    <a:pt x="257" y="149"/>
                    <a:pt x="258" y="153"/>
                    <a:pt x="258" y="157"/>
                  </a:cubicBezTo>
                  <a:cubicBezTo>
                    <a:pt x="258" y="160"/>
                    <a:pt x="257" y="164"/>
                    <a:pt x="254" y="167"/>
                  </a:cubicBezTo>
                  <a:cubicBezTo>
                    <a:pt x="251" y="169"/>
                    <a:pt x="248" y="171"/>
                    <a:pt x="244" y="171"/>
                  </a:cubicBezTo>
                  <a:cubicBezTo>
                    <a:pt x="240" y="171"/>
                    <a:pt x="237" y="169"/>
                    <a:pt x="234" y="167"/>
                  </a:cubicBezTo>
                  <a:cubicBezTo>
                    <a:pt x="231" y="164"/>
                    <a:pt x="230" y="160"/>
                    <a:pt x="230" y="156"/>
                  </a:cubicBezTo>
                  <a:cubicBezTo>
                    <a:pt x="230" y="155"/>
                    <a:pt x="230" y="153"/>
                    <a:pt x="229" y="153"/>
                  </a:cubicBezTo>
                  <a:cubicBezTo>
                    <a:pt x="218" y="142"/>
                    <a:pt x="218" y="142"/>
                    <a:pt x="218" y="142"/>
                  </a:cubicBezTo>
                  <a:cubicBezTo>
                    <a:pt x="216" y="140"/>
                    <a:pt x="213" y="140"/>
                    <a:pt x="211" y="142"/>
                  </a:cubicBezTo>
                  <a:cubicBezTo>
                    <a:pt x="180" y="174"/>
                    <a:pt x="180" y="174"/>
                    <a:pt x="180" y="174"/>
                  </a:cubicBezTo>
                  <a:cubicBezTo>
                    <a:pt x="152" y="146"/>
                    <a:pt x="152" y="146"/>
                    <a:pt x="152" y="146"/>
                  </a:cubicBezTo>
                  <a:cubicBezTo>
                    <a:pt x="158" y="140"/>
                    <a:pt x="158" y="140"/>
                    <a:pt x="158" y="140"/>
                  </a:cubicBezTo>
                  <a:cubicBezTo>
                    <a:pt x="159" y="140"/>
                    <a:pt x="161" y="140"/>
                    <a:pt x="162" y="140"/>
                  </a:cubicBezTo>
                  <a:cubicBezTo>
                    <a:pt x="162" y="140"/>
                    <a:pt x="162" y="140"/>
                    <a:pt x="162" y="140"/>
                  </a:cubicBezTo>
                  <a:cubicBezTo>
                    <a:pt x="166" y="138"/>
                    <a:pt x="170" y="136"/>
                    <a:pt x="173" y="133"/>
                  </a:cubicBezTo>
                  <a:cubicBezTo>
                    <a:pt x="174" y="132"/>
                    <a:pt x="175" y="131"/>
                    <a:pt x="176" y="130"/>
                  </a:cubicBezTo>
                  <a:cubicBezTo>
                    <a:pt x="182" y="120"/>
                    <a:pt x="181" y="108"/>
                    <a:pt x="173" y="100"/>
                  </a:cubicBezTo>
                  <a:cubicBezTo>
                    <a:pt x="169" y="96"/>
                    <a:pt x="164" y="94"/>
                    <a:pt x="159" y="93"/>
                  </a:cubicBezTo>
                  <a:cubicBezTo>
                    <a:pt x="153" y="92"/>
                    <a:pt x="147" y="94"/>
                    <a:pt x="142" y="98"/>
                  </a:cubicBezTo>
                  <a:cubicBezTo>
                    <a:pt x="141" y="98"/>
                    <a:pt x="140" y="99"/>
                    <a:pt x="140" y="100"/>
                  </a:cubicBezTo>
                  <a:cubicBezTo>
                    <a:pt x="139" y="100"/>
                    <a:pt x="138" y="101"/>
                    <a:pt x="137" y="102"/>
                  </a:cubicBezTo>
                  <a:cubicBezTo>
                    <a:pt x="135" y="106"/>
                    <a:pt x="133" y="111"/>
                    <a:pt x="133" y="115"/>
                  </a:cubicBezTo>
                  <a:cubicBezTo>
                    <a:pt x="127" y="121"/>
                    <a:pt x="127" y="121"/>
                    <a:pt x="127" y="121"/>
                  </a:cubicBezTo>
                  <a:cubicBezTo>
                    <a:pt x="99" y="93"/>
                    <a:pt x="99" y="93"/>
                    <a:pt x="99" y="93"/>
                  </a:cubicBezTo>
                  <a:lnTo>
                    <a:pt x="180" y="12"/>
                  </a:lnTo>
                  <a:close/>
                  <a:moveTo>
                    <a:pt x="93" y="100"/>
                  </a:moveTo>
                  <a:cubicBezTo>
                    <a:pt x="124" y="131"/>
                    <a:pt x="124" y="131"/>
                    <a:pt x="124" y="131"/>
                  </a:cubicBezTo>
                  <a:cubicBezTo>
                    <a:pt x="124" y="131"/>
                    <a:pt x="124" y="131"/>
                    <a:pt x="124" y="131"/>
                  </a:cubicBezTo>
                  <a:cubicBezTo>
                    <a:pt x="126" y="133"/>
                    <a:pt x="129" y="133"/>
                    <a:pt x="131" y="131"/>
                  </a:cubicBezTo>
                  <a:cubicBezTo>
                    <a:pt x="131" y="131"/>
                    <a:pt x="131" y="131"/>
                    <a:pt x="131" y="131"/>
                  </a:cubicBezTo>
                  <a:cubicBezTo>
                    <a:pt x="141" y="121"/>
                    <a:pt x="141" y="121"/>
                    <a:pt x="141" y="121"/>
                  </a:cubicBezTo>
                  <a:cubicBezTo>
                    <a:pt x="142" y="120"/>
                    <a:pt x="142" y="118"/>
                    <a:pt x="142" y="117"/>
                  </a:cubicBezTo>
                  <a:cubicBezTo>
                    <a:pt x="142" y="113"/>
                    <a:pt x="144" y="109"/>
                    <a:pt x="147" y="106"/>
                  </a:cubicBezTo>
                  <a:cubicBezTo>
                    <a:pt x="152" y="101"/>
                    <a:pt x="161" y="101"/>
                    <a:pt x="166" y="106"/>
                  </a:cubicBezTo>
                  <a:cubicBezTo>
                    <a:pt x="167" y="107"/>
                    <a:pt x="168" y="108"/>
                    <a:pt x="168" y="109"/>
                  </a:cubicBezTo>
                  <a:cubicBezTo>
                    <a:pt x="168" y="109"/>
                    <a:pt x="168" y="109"/>
                    <a:pt x="168" y="109"/>
                  </a:cubicBezTo>
                  <a:cubicBezTo>
                    <a:pt x="169" y="110"/>
                    <a:pt x="169" y="110"/>
                    <a:pt x="170" y="111"/>
                  </a:cubicBezTo>
                  <a:cubicBezTo>
                    <a:pt x="170" y="111"/>
                    <a:pt x="170" y="111"/>
                    <a:pt x="170" y="111"/>
                  </a:cubicBezTo>
                  <a:cubicBezTo>
                    <a:pt x="171" y="115"/>
                    <a:pt x="171" y="118"/>
                    <a:pt x="170" y="122"/>
                  </a:cubicBezTo>
                  <a:cubicBezTo>
                    <a:pt x="170" y="122"/>
                    <a:pt x="170" y="122"/>
                    <a:pt x="170" y="122"/>
                  </a:cubicBezTo>
                  <a:cubicBezTo>
                    <a:pt x="169" y="122"/>
                    <a:pt x="169" y="123"/>
                    <a:pt x="168" y="124"/>
                  </a:cubicBezTo>
                  <a:cubicBezTo>
                    <a:pt x="168" y="124"/>
                    <a:pt x="168" y="124"/>
                    <a:pt x="168" y="124"/>
                  </a:cubicBezTo>
                  <a:cubicBezTo>
                    <a:pt x="168" y="125"/>
                    <a:pt x="167" y="126"/>
                    <a:pt x="166" y="126"/>
                  </a:cubicBezTo>
                  <a:cubicBezTo>
                    <a:pt x="164" y="129"/>
                    <a:pt x="160" y="131"/>
                    <a:pt x="156" y="131"/>
                  </a:cubicBezTo>
                  <a:cubicBezTo>
                    <a:pt x="155" y="131"/>
                    <a:pt x="155" y="131"/>
                    <a:pt x="154" y="131"/>
                  </a:cubicBezTo>
                  <a:cubicBezTo>
                    <a:pt x="153" y="131"/>
                    <a:pt x="153" y="131"/>
                    <a:pt x="152" y="132"/>
                  </a:cubicBezTo>
                  <a:cubicBezTo>
                    <a:pt x="142" y="142"/>
                    <a:pt x="142" y="142"/>
                    <a:pt x="142" y="142"/>
                  </a:cubicBezTo>
                  <a:cubicBezTo>
                    <a:pt x="140" y="144"/>
                    <a:pt x="140" y="147"/>
                    <a:pt x="142" y="149"/>
                  </a:cubicBezTo>
                  <a:cubicBezTo>
                    <a:pt x="173" y="180"/>
                    <a:pt x="173" y="180"/>
                    <a:pt x="173" y="180"/>
                  </a:cubicBezTo>
                  <a:cubicBezTo>
                    <a:pt x="146" y="208"/>
                    <a:pt x="146" y="208"/>
                    <a:pt x="146" y="208"/>
                  </a:cubicBezTo>
                  <a:cubicBezTo>
                    <a:pt x="140" y="203"/>
                    <a:pt x="140" y="203"/>
                    <a:pt x="140" y="203"/>
                  </a:cubicBezTo>
                  <a:cubicBezTo>
                    <a:pt x="140" y="197"/>
                    <a:pt x="137" y="191"/>
                    <a:pt x="133" y="187"/>
                  </a:cubicBezTo>
                  <a:cubicBezTo>
                    <a:pt x="131" y="186"/>
                    <a:pt x="129" y="184"/>
                    <a:pt x="127" y="183"/>
                  </a:cubicBezTo>
                  <a:cubicBezTo>
                    <a:pt x="124" y="181"/>
                    <a:pt x="120" y="180"/>
                    <a:pt x="116" y="180"/>
                  </a:cubicBezTo>
                  <a:cubicBezTo>
                    <a:pt x="110" y="180"/>
                    <a:pt x="104" y="183"/>
                    <a:pt x="100" y="187"/>
                  </a:cubicBezTo>
                  <a:cubicBezTo>
                    <a:pt x="95" y="192"/>
                    <a:pt x="93" y="198"/>
                    <a:pt x="93" y="204"/>
                  </a:cubicBezTo>
                  <a:cubicBezTo>
                    <a:pt x="93" y="210"/>
                    <a:pt x="95" y="216"/>
                    <a:pt x="100" y="221"/>
                  </a:cubicBezTo>
                  <a:cubicBezTo>
                    <a:pt x="104" y="225"/>
                    <a:pt x="109" y="227"/>
                    <a:pt x="115" y="228"/>
                  </a:cubicBezTo>
                  <a:cubicBezTo>
                    <a:pt x="120" y="233"/>
                    <a:pt x="120" y="233"/>
                    <a:pt x="120" y="233"/>
                  </a:cubicBezTo>
                  <a:cubicBezTo>
                    <a:pt x="93" y="261"/>
                    <a:pt x="93" y="261"/>
                    <a:pt x="93" y="261"/>
                  </a:cubicBezTo>
                  <a:cubicBezTo>
                    <a:pt x="12" y="180"/>
                    <a:pt x="12" y="180"/>
                    <a:pt x="12" y="180"/>
                  </a:cubicBezTo>
                  <a:lnTo>
                    <a:pt x="93" y="100"/>
                  </a:lnTo>
                  <a:close/>
                  <a:moveTo>
                    <a:pt x="180" y="349"/>
                  </a:moveTo>
                  <a:cubicBezTo>
                    <a:pt x="99" y="268"/>
                    <a:pt x="99" y="268"/>
                    <a:pt x="99" y="268"/>
                  </a:cubicBezTo>
                  <a:cubicBezTo>
                    <a:pt x="131" y="237"/>
                    <a:pt x="131" y="237"/>
                    <a:pt x="131" y="237"/>
                  </a:cubicBezTo>
                  <a:cubicBezTo>
                    <a:pt x="132" y="236"/>
                    <a:pt x="132" y="235"/>
                    <a:pt x="132" y="233"/>
                  </a:cubicBezTo>
                  <a:cubicBezTo>
                    <a:pt x="132" y="232"/>
                    <a:pt x="132" y="231"/>
                    <a:pt x="131" y="230"/>
                  </a:cubicBezTo>
                  <a:cubicBezTo>
                    <a:pt x="120" y="220"/>
                    <a:pt x="120" y="220"/>
                    <a:pt x="120" y="220"/>
                  </a:cubicBezTo>
                  <a:cubicBezTo>
                    <a:pt x="119" y="219"/>
                    <a:pt x="118" y="218"/>
                    <a:pt x="117" y="218"/>
                  </a:cubicBezTo>
                  <a:cubicBezTo>
                    <a:pt x="113" y="218"/>
                    <a:pt x="109" y="217"/>
                    <a:pt x="106" y="214"/>
                  </a:cubicBezTo>
                  <a:cubicBezTo>
                    <a:pt x="104" y="211"/>
                    <a:pt x="102" y="208"/>
                    <a:pt x="102" y="204"/>
                  </a:cubicBezTo>
                  <a:cubicBezTo>
                    <a:pt x="102" y="200"/>
                    <a:pt x="104" y="197"/>
                    <a:pt x="106" y="194"/>
                  </a:cubicBezTo>
                  <a:cubicBezTo>
                    <a:pt x="108" y="192"/>
                    <a:pt x="111" y="191"/>
                    <a:pt x="114" y="190"/>
                  </a:cubicBezTo>
                  <a:cubicBezTo>
                    <a:pt x="114" y="190"/>
                    <a:pt x="115" y="190"/>
                    <a:pt x="116" y="190"/>
                  </a:cubicBezTo>
                  <a:cubicBezTo>
                    <a:pt x="120" y="190"/>
                    <a:pt x="124" y="191"/>
                    <a:pt x="126" y="194"/>
                  </a:cubicBezTo>
                  <a:cubicBezTo>
                    <a:pt x="129" y="197"/>
                    <a:pt x="131" y="201"/>
                    <a:pt x="130" y="205"/>
                  </a:cubicBezTo>
                  <a:cubicBezTo>
                    <a:pt x="130" y="206"/>
                    <a:pt x="131" y="207"/>
                    <a:pt x="132" y="208"/>
                  </a:cubicBezTo>
                  <a:cubicBezTo>
                    <a:pt x="142" y="218"/>
                    <a:pt x="142" y="218"/>
                    <a:pt x="142" y="218"/>
                  </a:cubicBezTo>
                  <a:cubicBezTo>
                    <a:pt x="144" y="220"/>
                    <a:pt x="147" y="220"/>
                    <a:pt x="149" y="218"/>
                  </a:cubicBezTo>
                  <a:cubicBezTo>
                    <a:pt x="180" y="187"/>
                    <a:pt x="180" y="187"/>
                    <a:pt x="180" y="187"/>
                  </a:cubicBezTo>
                  <a:cubicBezTo>
                    <a:pt x="208" y="215"/>
                    <a:pt x="208" y="215"/>
                    <a:pt x="208" y="215"/>
                  </a:cubicBezTo>
                  <a:cubicBezTo>
                    <a:pt x="203" y="221"/>
                    <a:pt x="203" y="221"/>
                    <a:pt x="203" y="221"/>
                  </a:cubicBezTo>
                  <a:cubicBezTo>
                    <a:pt x="197" y="221"/>
                    <a:pt x="191" y="223"/>
                    <a:pt x="187" y="227"/>
                  </a:cubicBezTo>
                  <a:cubicBezTo>
                    <a:pt x="183" y="232"/>
                    <a:pt x="180" y="238"/>
                    <a:pt x="180" y="244"/>
                  </a:cubicBezTo>
                  <a:cubicBezTo>
                    <a:pt x="180" y="251"/>
                    <a:pt x="183" y="257"/>
                    <a:pt x="187" y="261"/>
                  </a:cubicBezTo>
                  <a:cubicBezTo>
                    <a:pt x="192" y="266"/>
                    <a:pt x="198" y="268"/>
                    <a:pt x="204" y="268"/>
                  </a:cubicBezTo>
                  <a:cubicBezTo>
                    <a:pt x="204" y="268"/>
                    <a:pt x="204" y="268"/>
                    <a:pt x="204" y="268"/>
                  </a:cubicBezTo>
                  <a:cubicBezTo>
                    <a:pt x="210" y="268"/>
                    <a:pt x="216" y="266"/>
                    <a:pt x="221" y="261"/>
                  </a:cubicBezTo>
                  <a:cubicBezTo>
                    <a:pt x="225" y="257"/>
                    <a:pt x="227" y="251"/>
                    <a:pt x="228" y="246"/>
                  </a:cubicBezTo>
                  <a:cubicBezTo>
                    <a:pt x="233" y="240"/>
                    <a:pt x="233" y="240"/>
                    <a:pt x="233" y="240"/>
                  </a:cubicBezTo>
                  <a:cubicBezTo>
                    <a:pt x="261" y="268"/>
                    <a:pt x="261" y="268"/>
                    <a:pt x="261" y="268"/>
                  </a:cubicBezTo>
                  <a:lnTo>
                    <a:pt x="180" y="349"/>
                  </a:lnTo>
                  <a:close/>
                  <a:moveTo>
                    <a:pt x="268" y="261"/>
                  </a:moveTo>
                  <a:cubicBezTo>
                    <a:pt x="236" y="230"/>
                    <a:pt x="236" y="230"/>
                    <a:pt x="236" y="230"/>
                  </a:cubicBezTo>
                  <a:cubicBezTo>
                    <a:pt x="236" y="229"/>
                    <a:pt x="234" y="228"/>
                    <a:pt x="233" y="228"/>
                  </a:cubicBezTo>
                  <a:cubicBezTo>
                    <a:pt x="232" y="228"/>
                    <a:pt x="231" y="229"/>
                    <a:pt x="230" y="230"/>
                  </a:cubicBezTo>
                  <a:cubicBezTo>
                    <a:pt x="219" y="240"/>
                    <a:pt x="219" y="240"/>
                    <a:pt x="219" y="240"/>
                  </a:cubicBezTo>
                  <a:cubicBezTo>
                    <a:pt x="218" y="241"/>
                    <a:pt x="218" y="242"/>
                    <a:pt x="218" y="244"/>
                  </a:cubicBezTo>
                  <a:cubicBezTo>
                    <a:pt x="218" y="248"/>
                    <a:pt x="217" y="251"/>
                    <a:pt x="214" y="254"/>
                  </a:cubicBezTo>
                  <a:cubicBezTo>
                    <a:pt x="211" y="257"/>
                    <a:pt x="208" y="258"/>
                    <a:pt x="204" y="258"/>
                  </a:cubicBezTo>
                  <a:cubicBezTo>
                    <a:pt x="204" y="258"/>
                    <a:pt x="204" y="258"/>
                    <a:pt x="204" y="258"/>
                  </a:cubicBezTo>
                  <a:cubicBezTo>
                    <a:pt x="201" y="258"/>
                    <a:pt x="198" y="258"/>
                    <a:pt x="196" y="256"/>
                  </a:cubicBezTo>
                  <a:cubicBezTo>
                    <a:pt x="195" y="255"/>
                    <a:pt x="195" y="255"/>
                    <a:pt x="194" y="254"/>
                  </a:cubicBezTo>
                  <a:cubicBezTo>
                    <a:pt x="191" y="252"/>
                    <a:pt x="190" y="248"/>
                    <a:pt x="190" y="244"/>
                  </a:cubicBezTo>
                  <a:cubicBezTo>
                    <a:pt x="190" y="243"/>
                    <a:pt x="190" y="242"/>
                    <a:pt x="190" y="241"/>
                  </a:cubicBezTo>
                  <a:cubicBezTo>
                    <a:pt x="191" y="239"/>
                    <a:pt x="192" y="236"/>
                    <a:pt x="194" y="234"/>
                  </a:cubicBezTo>
                  <a:cubicBezTo>
                    <a:pt x="197" y="231"/>
                    <a:pt x="201" y="230"/>
                    <a:pt x="204" y="230"/>
                  </a:cubicBezTo>
                  <a:cubicBezTo>
                    <a:pt x="206" y="230"/>
                    <a:pt x="207" y="230"/>
                    <a:pt x="208" y="229"/>
                  </a:cubicBezTo>
                  <a:cubicBezTo>
                    <a:pt x="218" y="218"/>
                    <a:pt x="218" y="218"/>
                    <a:pt x="218" y="218"/>
                  </a:cubicBezTo>
                  <a:cubicBezTo>
                    <a:pt x="219" y="218"/>
                    <a:pt x="220" y="216"/>
                    <a:pt x="220" y="215"/>
                  </a:cubicBezTo>
                  <a:cubicBezTo>
                    <a:pt x="220" y="214"/>
                    <a:pt x="219" y="213"/>
                    <a:pt x="218" y="212"/>
                  </a:cubicBezTo>
                  <a:cubicBezTo>
                    <a:pt x="187" y="180"/>
                    <a:pt x="187" y="180"/>
                    <a:pt x="187" y="180"/>
                  </a:cubicBezTo>
                  <a:cubicBezTo>
                    <a:pt x="215" y="152"/>
                    <a:pt x="215" y="152"/>
                    <a:pt x="215" y="152"/>
                  </a:cubicBezTo>
                  <a:cubicBezTo>
                    <a:pt x="220" y="158"/>
                    <a:pt x="220" y="158"/>
                    <a:pt x="220" y="158"/>
                  </a:cubicBezTo>
                  <a:cubicBezTo>
                    <a:pt x="221" y="164"/>
                    <a:pt x="223" y="169"/>
                    <a:pt x="227" y="173"/>
                  </a:cubicBezTo>
                  <a:cubicBezTo>
                    <a:pt x="232" y="178"/>
                    <a:pt x="238" y="180"/>
                    <a:pt x="244" y="180"/>
                  </a:cubicBezTo>
                  <a:cubicBezTo>
                    <a:pt x="244" y="180"/>
                    <a:pt x="244" y="180"/>
                    <a:pt x="244" y="180"/>
                  </a:cubicBezTo>
                  <a:cubicBezTo>
                    <a:pt x="250" y="180"/>
                    <a:pt x="256" y="178"/>
                    <a:pt x="261" y="173"/>
                  </a:cubicBezTo>
                  <a:cubicBezTo>
                    <a:pt x="265" y="169"/>
                    <a:pt x="268" y="163"/>
                    <a:pt x="268" y="157"/>
                  </a:cubicBezTo>
                  <a:cubicBezTo>
                    <a:pt x="268" y="150"/>
                    <a:pt x="265" y="144"/>
                    <a:pt x="261" y="140"/>
                  </a:cubicBezTo>
                  <a:cubicBezTo>
                    <a:pt x="257" y="136"/>
                    <a:pt x="251" y="133"/>
                    <a:pt x="245" y="133"/>
                  </a:cubicBezTo>
                  <a:cubicBezTo>
                    <a:pt x="240" y="127"/>
                    <a:pt x="240" y="127"/>
                    <a:pt x="240" y="127"/>
                  </a:cubicBezTo>
                  <a:cubicBezTo>
                    <a:pt x="268" y="100"/>
                    <a:pt x="268" y="100"/>
                    <a:pt x="268" y="100"/>
                  </a:cubicBezTo>
                  <a:cubicBezTo>
                    <a:pt x="349" y="180"/>
                    <a:pt x="349" y="180"/>
                    <a:pt x="349" y="180"/>
                  </a:cubicBezTo>
                  <a:lnTo>
                    <a:pt x="268" y="2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7F1740EC-D425-AB45-8C14-1885D571B42E}"/>
              </a:ext>
            </a:extLst>
          </p:cNvPr>
          <p:cNvSpPr txBox="1"/>
          <p:nvPr/>
        </p:nvSpPr>
        <p:spPr>
          <a:xfrm>
            <a:off x="5629526" y="3706579"/>
            <a:ext cx="3421485" cy="85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Easy to create custom views and designs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Can take different data formats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0C7CAB-104E-3B4A-A9BF-86CCF26E3FCE}"/>
              </a:ext>
            </a:extLst>
          </p:cNvPr>
          <p:cNvSpPr txBox="1"/>
          <p:nvPr/>
        </p:nvSpPr>
        <p:spPr>
          <a:xfrm>
            <a:off x="5629527" y="3383910"/>
            <a:ext cx="240668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chemeClr val="accent2"/>
                </a:solidFill>
                <a:latin typeface="Arial" panose="020B0706030804020204" pitchFamily="34" charset="0"/>
              </a:rPr>
              <a:t>Tool Customization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6173CE-C020-7F49-B692-5AB3BEEA423B}"/>
              </a:ext>
            </a:extLst>
          </p:cNvPr>
          <p:cNvGrpSpPr>
            <a:grpSpLocks noChangeAspect="1"/>
          </p:cNvGrpSpPr>
          <p:nvPr/>
        </p:nvGrpSpPr>
        <p:grpSpPr>
          <a:xfrm>
            <a:off x="4454165" y="3365385"/>
            <a:ext cx="951848" cy="951848"/>
            <a:chOff x="633738" y="3087806"/>
            <a:chExt cx="951848" cy="9518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E9AA09-1059-2342-BB47-8E8766A35A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3087806"/>
              <a:ext cx="951848" cy="95184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41903B8F-2DCD-4549-8E2C-0440BE8EB60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0697" y="3275177"/>
              <a:ext cx="577931" cy="577106"/>
            </a:xfrm>
            <a:custGeom>
              <a:avLst/>
              <a:gdLst>
                <a:gd name="T0" fmla="*/ 156 w 361"/>
                <a:gd name="T1" fmla="*/ 47 h 360"/>
                <a:gd name="T2" fmla="*/ 185 w 361"/>
                <a:gd name="T3" fmla="*/ 37 h 360"/>
                <a:gd name="T4" fmla="*/ 193 w 361"/>
                <a:gd name="T5" fmla="*/ 95 h 360"/>
                <a:gd name="T6" fmla="*/ 219 w 361"/>
                <a:gd name="T7" fmla="*/ 126 h 360"/>
                <a:gd name="T8" fmla="*/ 196 w 361"/>
                <a:gd name="T9" fmla="*/ 182 h 360"/>
                <a:gd name="T10" fmla="*/ 168 w 361"/>
                <a:gd name="T11" fmla="*/ 186 h 360"/>
                <a:gd name="T12" fmla="*/ 126 w 361"/>
                <a:gd name="T13" fmla="*/ 219 h 360"/>
                <a:gd name="T14" fmla="*/ 96 w 361"/>
                <a:gd name="T15" fmla="*/ 193 h 360"/>
                <a:gd name="T16" fmla="*/ 49 w 361"/>
                <a:gd name="T17" fmla="*/ 196 h 360"/>
                <a:gd name="T18" fmla="*/ 47 w 361"/>
                <a:gd name="T19" fmla="*/ 156 h 360"/>
                <a:gd name="T20" fmla="*/ 11 w 361"/>
                <a:gd name="T21" fmla="*/ 109 h 360"/>
                <a:gd name="T22" fmla="*/ 47 w 361"/>
                <a:gd name="T23" fmla="*/ 65 h 360"/>
                <a:gd name="T24" fmla="*/ 50 w 361"/>
                <a:gd name="T25" fmla="*/ 36 h 360"/>
                <a:gd name="T26" fmla="*/ 103 w 361"/>
                <a:gd name="T27" fmla="*/ 31 h 360"/>
                <a:gd name="T28" fmla="*/ 116 w 361"/>
                <a:gd name="T29" fmla="*/ 161 h 360"/>
                <a:gd name="T30" fmla="*/ 250 w 361"/>
                <a:gd name="T31" fmla="*/ 180 h 360"/>
                <a:gd name="T32" fmla="*/ 293 w 361"/>
                <a:gd name="T33" fmla="*/ 209 h 360"/>
                <a:gd name="T34" fmla="*/ 320 w 361"/>
                <a:gd name="T35" fmla="*/ 199 h 360"/>
                <a:gd name="T36" fmla="*/ 327 w 361"/>
                <a:gd name="T37" fmla="*/ 261 h 360"/>
                <a:gd name="T38" fmla="*/ 346 w 361"/>
                <a:gd name="T39" fmla="*/ 294 h 360"/>
                <a:gd name="T40" fmla="*/ 317 w 361"/>
                <a:gd name="T41" fmla="*/ 299 h 360"/>
                <a:gd name="T42" fmla="*/ 280 w 361"/>
                <a:gd name="T43" fmla="*/ 349 h 360"/>
                <a:gd name="T44" fmla="*/ 237 w 361"/>
                <a:gd name="T45" fmla="*/ 321 h 360"/>
                <a:gd name="T46" fmla="*/ 209 w 361"/>
                <a:gd name="T47" fmla="*/ 330 h 360"/>
                <a:gd name="T48" fmla="*/ 202 w 361"/>
                <a:gd name="T49" fmla="*/ 268 h 360"/>
                <a:gd name="T50" fmla="*/ 186 w 361"/>
                <a:gd name="T51" fmla="*/ 233 h 360"/>
                <a:gd name="T52" fmla="*/ 230 w 361"/>
                <a:gd name="T53" fmla="*/ 212 h 360"/>
                <a:gd name="T54" fmla="*/ 250 w 361"/>
                <a:gd name="T55" fmla="*/ 180 h 360"/>
                <a:gd name="T56" fmla="*/ 240 w 361"/>
                <a:gd name="T57" fmla="*/ 240 h 360"/>
                <a:gd name="T58" fmla="*/ 109 w 361"/>
                <a:gd name="T59" fmla="*/ 0 h 360"/>
                <a:gd name="T60" fmla="*/ 49 w 361"/>
                <a:gd name="T61" fmla="*/ 25 h 360"/>
                <a:gd name="T62" fmla="*/ 29 w 361"/>
                <a:gd name="T63" fmla="*/ 93 h 360"/>
                <a:gd name="T64" fmla="*/ 29 w 361"/>
                <a:gd name="T65" fmla="*/ 140 h 360"/>
                <a:gd name="T66" fmla="*/ 49 w 361"/>
                <a:gd name="T67" fmla="*/ 207 h 360"/>
                <a:gd name="T68" fmla="*/ 109 w 361"/>
                <a:gd name="T69" fmla="*/ 232 h 360"/>
                <a:gd name="T70" fmla="*/ 176 w 361"/>
                <a:gd name="T71" fmla="*/ 205 h 360"/>
                <a:gd name="T72" fmla="*/ 195 w 361"/>
                <a:gd name="T73" fmla="*/ 161 h 360"/>
                <a:gd name="T74" fmla="*/ 221 w 361"/>
                <a:gd name="T75" fmla="*/ 96 h 360"/>
                <a:gd name="T76" fmla="*/ 193 w 361"/>
                <a:gd name="T77" fmla="*/ 29 h 360"/>
                <a:gd name="T78" fmla="*/ 137 w 361"/>
                <a:gd name="T79" fmla="*/ 12 h 360"/>
                <a:gd name="T80" fmla="*/ 151 w 361"/>
                <a:gd name="T81" fmla="*/ 116 h 360"/>
                <a:gd name="T82" fmla="*/ 232 w 361"/>
                <a:gd name="T83" fmla="*/ 173 h 360"/>
                <a:gd name="T84" fmla="*/ 186 w 361"/>
                <a:gd name="T85" fmla="*/ 222 h 360"/>
                <a:gd name="T86" fmla="*/ 199 w 361"/>
                <a:gd name="T87" fmla="*/ 298 h 360"/>
                <a:gd name="T88" fmla="*/ 219 w 361"/>
                <a:gd name="T89" fmla="*/ 340 h 360"/>
                <a:gd name="T90" fmla="*/ 283 w 361"/>
                <a:gd name="T91" fmla="*/ 360 h 360"/>
                <a:gd name="T92" fmla="*/ 342 w 361"/>
                <a:gd name="T93" fmla="*/ 307 h 360"/>
                <a:gd name="T94" fmla="*/ 338 w 361"/>
                <a:gd name="T95" fmla="*/ 260 h 360"/>
                <a:gd name="T96" fmla="*/ 318 w 361"/>
                <a:gd name="T97" fmla="*/ 187 h 360"/>
                <a:gd name="T98" fmla="*/ 250 w 361"/>
                <a:gd name="T99" fmla="*/ 169 h 360"/>
                <a:gd name="T100" fmla="*/ 265 w 361"/>
                <a:gd name="T101" fmla="*/ 24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1" h="360">
                  <a:moveTo>
                    <a:pt x="124" y="11"/>
                  </a:moveTo>
                  <a:cubicBezTo>
                    <a:pt x="125" y="11"/>
                    <a:pt x="126" y="12"/>
                    <a:pt x="126" y="13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5"/>
                    <a:pt x="133" y="38"/>
                    <a:pt x="137" y="39"/>
                  </a:cubicBezTo>
                  <a:cubicBezTo>
                    <a:pt x="144" y="41"/>
                    <a:pt x="150" y="44"/>
                    <a:pt x="156" y="47"/>
                  </a:cubicBezTo>
                  <a:cubicBezTo>
                    <a:pt x="158" y="48"/>
                    <a:pt x="160" y="49"/>
                    <a:pt x="161" y="49"/>
                  </a:cubicBezTo>
                  <a:cubicBezTo>
                    <a:pt x="164" y="49"/>
                    <a:pt x="166" y="48"/>
                    <a:pt x="168" y="47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3" y="36"/>
                    <a:pt x="183" y="36"/>
                    <a:pt x="184" y="36"/>
                  </a:cubicBezTo>
                  <a:cubicBezTo>
                    <a:pt x="184" y="36"/>
                    <a:pt x="185" y="36"/>
                    <a:pt x="185" y="3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7" y="48"/>
                    <a:pt x="197" y="49"/>
                    <a:pt x="196" y="50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4" y="68"/>
                    <a:pt x="183" y="73"/>
                    <a:pt x="185" y="76"/>
                  </a:cubicBezTo>
                  <a:cubicBezTo>
                    <a:pt x="189" y="82"/>
                    <a:pt x="192" y="89"/>
                    <a:pt x="193" y="95"/>
                  </a:cubicBezTo>
                  <a:cubicBezTo>
                    <a:pt x="194" y="99"/>
                    <a:pt x="198" y="102"/>
                    <a:pt x="202" y="103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1" y="106"/>
                    <a:pt x="221" y="107"/>
                    <a:pt x="221" y="109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221" y="125"/>
                    <a:pt x="221" y="126"/>
                    <a:pt x="219" y="126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8" y="130"/>
                    <a:pt x="194" y="133"/>
                    <a:pt x="193" y="137"/>
                  </a:cubicBezTo>
                  <a:cubicBezTo>
                    <a:pt x="192" y="144"/>
                    <a:pt x="189" y="150"/>
                    <a:pt x="185" y="156"/>
                  </a:cubicBezTo>
                  <a:cubicBezTo>
                    <a:pt x="183" y="160"/>
                    <a:pt x="184" y="164"/>
                    <a:pt x="186" y="168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7" y="183"/>
                    <a:pt x="197" y="184"/>
                    <a:pt x="196" y="185"/>
                  </a:cubicBezTo>
                  <a:cubicBezTo>
                    <a:pt x="185" y="196"/>
                    <a:pt x="185" y="196"/>
                    <a:pt x="185" y="196"/>
                  </a:cubicBezTo>
                  <a:cubicBezTo>
                    <a:pt x="185" y="196"/>
                    <a:pt x="184" y="196"/>
                    <a:pt x="184" y="196"/>
                  </a:cubicBezTo>
                  <a:cubicBezTo>
                    <a:pt x="183" y="196"/>
                    <a:pt x="183" y="196"/>
                    <a:pt x="182" y="19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6" y="185"/>
                    <a:pt x="164" y="184"/>
                    <a:pt x="162" y="184"/>
                  </a:cubicBezTo>
                  <a:cubicBezTo>
                    <a:pt x="160" y="184"/>
                    <a:pt x="158" y="184"/>
                    <a:pt x="156" y="185"/>
                  </a:cubicBezTo>
                  <a:cubicBezTo>
                    <a:pt x="150" y="189"/>
                    <a:pt x="144" y="191"/>
                    <a:pt x="137" y="193"/>
                  </a:cubicBezTo>
                  <a:cubicBezTo>
                    <a:pt x="133" y="194"/>
                    <a:pt x="130" y="198"/>
                    <a:pt x="129" y="202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26" y="220"/>
                    <a:pt x="125" y="221"/>
                    <a:pt x="124" y="221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8" y="221"/>
                    <a:pt x="107" y="220"/>
                    <a:pt x="106" y="219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98"/>
                    <a:pt x="100" y="194"/>
                    <a:pt x="96" y="193"/>
                  </a:cubicBezTo>
                  <a:cubicBezTo>
                    <a:pt x="89" y="191"/>
                    <a:pt x="82" y="189"/>
                    <a:pt x="76" y="185"/>
                  </a:cubicBezTo>
                  <a:cubicBezTo>
                    <a:pt x="75" y="184"/>
                    <a:pt x="73" y="184"/>
                    <a:pt x="71" y="184"/>
                  </a:cubicBezTo>
                  <a:cubicBezTo>
                    <a:pt x="69" y="184"/>
                    <a:pt x="67" y="185"/>
                    <a:pt x="65" y="186"/>
                  </a:cubicBezTo>
                  <a:cubicBezTo>
                    <a:pt x="50" y="196"/>
                    <a:pt x="50" y="196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6"/>
                    <a:pt x="48" y="196"/>
                    <a:pt x="47" y="19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3"/>
                    <a:pt x="37" y="182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9" y="164"/>
                    <a:pt x="49" y="160"/>
                    <a:pt x="47" y="156"/>
                  </a:cubicBezTo>
                  <a:cubicBezTo>
                    <a:pt x="44" y="150"/>
                    <a:pt x="41" y="144"/>
                    <a:pt x="39" y="137"/>
                  </a:cubicBezTo>
                  <a:cubicBezTo>
                    <a:pt x="38" y="133"/>
                    <a:pt x="35" y="130"/>
                    <a:pt x="31" y="129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1" y="125"/>
                    <a:pt x="11" y="12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8"/>
                    <a:pt x="12" y="107"/>
                    <a:pt x="13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5" y="103"/>
                    <a:pt x="38" y="100"/>
                    <a:pt x="39" y="96"/>
                  </a:cubicBezTo>
                  <a:cubicBezTo>
                    <a:pt x="41" y="89"/>
                    <a:pt x="44" y="83"/>
                    <a:pt x="47" y="77"/>
                  </a:cubicBezTo>
                  <a:cubicBezTo>
                    <a:pt x="49" y="73"/>
                    <a:pt x="49" y="68"/>
                    <a:pt x="47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49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9" y="36"/>
                    <a:pt x="49" y="36"/>
                  </a:cubicBezTo>
                  <a:cubicBezTo>
                    <a:pt x="49" y="36"/>
                    <a:pt x="50" y="36"/>
                    <a:pt x="50" y="3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8"/>
                    <a:pt x="69" y="49"/>
                    <a:pt x="71" y="49"/>
                  </a:cubicBezTo>
                  <a:cubicBezTo>
                    <a:pt x="73" y="49"/>
                    <a:pt x="75" y="48"/>
                    <a:pt x="76" y="47"/>
                  </a:cubicBezTo>
                  <a:cubicBezTo>
                    <a:pt x="82" y="44"/>
                    <a:pt x="89" y="41"/>
                    <a:pt x="95" y="39"/>
                  </a:cubicBezTo>
                  <a:cubicBezTo>
                    <a:pt x="99" y="38"/>
                    <a:pt x="102" y="35"/>
                    <a:pt x="103" y="31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2"/>
                    <a:pt x="107" y="11"/>
                    <a:pt x="109" y="11"/>
                  </a:cubicBezTo>
                  <a:cubicBezTo>
                    <a:pt x="124" y="11"/>
                    <a:pt x="124" y="11"/>
                    <a:pt x="124" y="11"/>
                  </a:cubicBezTo>
                  <a:moveTo>
                    <a:pt x="116" y="161"/>
                  </a:moveTo>
                  <a:cubicBezTo>
                    <a:pt x="116" y="161"/>
                    <a:pt x="116" y="161"/>
                    <a:pt x="116" y="161"/>
                  </a:cubicBezTo>
                  <a:cubicBezTo>
                    <a:pt x="141" y="161"/>
                    <a:pt x="161" y="141"/>
                    <a:pt x="161" y="116"/>
                  </a:cubicBezTo>
                  <a:cubicBezTo>
                    <a:pt x="161" y="91"/>
                    <a:pt x="141" y="71"/>
                    <a:pt x="116" y="71"/>
                  </a:cubicBezTo>
                  <a:cubicBezTo>
                    <a:pt x="91" y="71"/>
                    <a:pt x="71" y="91"/>
                    <a:pt x="71" y="116"/>
                  </a:cubicBezTo>
                  <a:cubicBezTo>
                    <a:pt x="71" y="141"/>
                    <a:pt x="91" y="161"/>
                    <a:pt x="116" y="161"/>
                  </a:cubicBezTo>
                  <a:moveTo>
                    <a:pt x="250" y="180"/>
                  </a:moveTo>
                  <a:cubicBezTo>
                    <a:pt x="251" y="180"/>
                    <a:pt x="252" y="180"/>
                    <a:pt x="252" y="181"/>
                  </a:cubicBezTo>
                  <a:cubicBezTo>
                    <a:pt x="252" y="181"/>
                    <a:pt x="252" y="181"/>
                    <a:pt x="252" y="181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61" y="199"/>
                    <a:pt x="264" y="202"/>
                    <a:pt x="268" y="202"/>
                  </a:cubicBezTo>
                  <a:cubicBezTo>
                    <a:pt x="277" y="203"/>
                    <a:pt x="285" y="205"/>
                    <a:pt x="293" y="209"/>
                  </a:cubicBezTo>
                  <a:cubicBezTo>
                    <a:pt x="294" y="209"/>
                    <a:pt x="296" y="210"/>
                    <a:pt x="298" y="210"/>
                  </a:cubicBezTo>
                  <a:cubicBezTo>
                    <a:pt x="300" y="210"/>
                    <a:pt x="302" y="209"/>
                    <a:pt x="304" y="208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198"/>
                    <a:pt x="318" y="198"/>
                    <a:pt x="318" y="198"/>
                  </a:cubicBezTo>
                  <a:cubicBezTo>
                    <a:pt x="319" y="198"/>
                    <a:pt x="319" y="198"/>
                    <a:pt x="320" y="199"/>
                  </a:cubicBezTo>
                  <a:cubicBezTo>
                    <a:pt x="330" y="209"/>
                    <a:pt x="330" y="209"/>
                    <a:pt x="330" y="209"/>
                  </a:cubicBezTo>
                  <a:cubicBezTo>
                    <a:pt x="331" y="210"/>
                    <a:pt x="331" y="211"/>
                    <a:pt x="331" y="212"/>
                  </a:cubicBezTo>
                  <a:cubicBezTo>
                    <a:pt x="322" y="225"/>
                    <a:pt x="322" y="225"/>
                    <a:pt x="322" y="225"/>
                  </a:cubicBezTo>
                  <a:cubicBezTo>
                    <a:pt x="319" y="229"/>
                    <a:pt x="319" y="233"/>
                    <a:pt x="321" y="236"/>
                  </a:cubicBezTo>
                  <a:cubicBezTo>
                    <a:pt x="325" y="244"/>
                    <a:pt x="327" y="252"/>
                    <a:pt x="327" y="261"/>
                  </a:cubicBezTo>
                  <a:cubicBezTo>
                    <a:pt x="328" y="265"/>
                    <a:pt x="330" y="268"/>
                    <a:pt x="333" y="270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9" y="277"/>
                    <a:pt x="350" y="279"/>
                    <a:pt x="349" y="280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5" y="295"/>
                    <a:pt x="344" y="296"/>
                    <a:pt x="343" y="296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4"/>
                    <a:pt x="326" y="294"/>
                    <a:pt x="326" y="294"/>
                  </a:cubicBezTo>
                  <a:cubicBezTo>
                    <a:pt x="322" y="294"/>
                    <a:pt x="319" y="296"/>
                    <a:pt x="317" y="299"/>
                  </a:cubicBezTo>
                  <a:cubicBezTo>
                    <a:pt x="312" y="306"/>
                    <a:pt x="306" y="312"/>
                    <a:pt x="299" y="317"/>
                  </a:cubicBezTo>
                  <a:cubicBezTo>
                    <a:pt x="296" y="319"/>
                    <a:pt x="294" y="323"/>
                    <a:pt x="294" y="327"/>
                  </a:cubicBezTo>
                  <a:cubicBezTo>
                    <a:pt x="296" y="343"/>
                    <a:pt x="296" y="343"/>
                    <a:pt x="296" y="343"/>
                  </a:cubicBezTo>
                  <a:cubicBezTo>
                    <a:pt x="296" y="344"/>
                    <a:pt x="295" y="345"/>
                    <a:pt x="294" y="346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50"/>
                    <a:pt x="279" y="350"/>
                    <a:pt x="279" y="350"/>
                  </a:cubicBezTo>
                  <a:cubicBezTo>
                    <a:pt x="278" y="350"/>
                    <a:pt x="277" y="349"/>
                    <a:pt x="277" y="348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8" y="330"/>
                    <a:pt x="265" y="328"/>
                    <a:pt x="261" y="327"/>
                  </a:cubicBezTo>
                  <a:cubicBezTo>
                    <a:pt x="252" y="327"/>
                    <a:pt x="244" y="325"/>
                    <a:pt x="237" y="321"/>
                  </a:cubicBezTo>
                  <a:cubicBezTo>
                    <a:pt x="235" y="320"/>
                    <a:pt x="233" y="320"/>
                    <a:pt x="232" y="320"/>
                  </a:cubicBezTo>
                  <a:cubicBezTo>
                    <a:pt x="230" y="320"/>
                    <a:pt x="227" y="320"/>
                    <a:pt x="226" y="322"/>
                  </a:cubicBezTo>
                  <a:cubicBezTo>
                    <a:pt x="213" y="331"/>
                    <a:pt x="213" y="331"/>
                    <a:pt x="213" y="331"/>
                  </a:cubicBezTo>
                  <a:cubicBezTo>
                    <a:pt x="212" y="331"/>
                    <a:pt x="211" y="331"/>
                    <a:pt x="211" y="331"/>
                  </a:cubicBezTo>
                  <a:cubicBezTo>
                    <a:pt x="211" y="331"/>
                    <a:pt x="210" y="331"/>
                    <a:pt x="209" y="330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8" y="319"/>
                    <a:pt x="198" y="318"/>
                    <a:pt x="198" y="317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10" y="301"/>
                    <a:pt x="210" y="296"/>
                    <a:pt x="209" y="293"/>
                  </a:cubicBezTo>
                  <a:cubicBezTo>
                    <a:pt x="205" y="285"/>
                    <a:pt x="203" y="277"/>
                    <a:pt x="202" y="268"/>
                  </a:cubicBezTo>
                  <a:cubicBezTo>
                    <a:pt x="202" y="264"/>
                    <a:pt x="200" y="261"/>
                    <a:pt x="196" y="259"/>
                  </a:cubicBezTo>
                  <a:cubicBezTo>
                    <a:pt x="181" y="252"/>
                    <a:pt x="181" y="252"/>
                    <a:pt x="181" y="252"/>
                  </a:cubicBezTo>
                  <a:cubicBezTo>
                    <a:pt x="180" y="252"/>
                    <a:pt x="180" y="251"/>
                    <a:pt x="180" y="249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234"/>
                    <a:pt x="185" y="233"/>
                    <a:pt x="186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5"/>
                    <a:pt x="203" y="235"/>
                    <a:pt x="203" y="235"/>
                  </a:cubicBezTo>
                  <a:cubicBezTo>
                    <a:pt x="207" y="235"/>
                    <a:pt x="210" y="233"/>
                    <a:pt x="212" y="230"/>
                  </a:cubicBezTo>
                  <a:cubicBezTo>
                    <a:pt x="217" y="223"/>
                    <a:pt x="223" y="217"/>
                    <a:pt x="230" y="212"/>
                  </a:cubicBezTo>
                  <a:cubicBezTo>
                    <a:pt x="233" y="210"/>
                    <a:pt x="235" y="206"/>
                    <a:pt x="235" y="202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33" y="185"/>
                    <a:pt x="234" y="184"/>
                    <a:pt x="235" y="183"/>
                  </a:cubicBezTo>
                  <a:cubicBezTo>
                    <a:pt x="249" y="180"/>
                    <a:pt x="249" y="180"/>
                    <a:pt x="249" y="180"/>
                  </a:cubicBezTo>
                  <a:cubicBezTo>
                    <a:pt x="250" y="180"/>
                    <a:pt x="250" y="180"/>
                    <a:pt x="250" y="180"/>
                  </a:cubicBezTo>
                  <a:moveTo>
                    <a:pt x="265" y="300"/>
                  </a:moveTo>
                  <a:cubicBezTo>
                    <a:pt x="274" y="300"/>
                    <a:pt x="283" y="296"/>
                    <a:pt x="290" y="290"/>
                  </a:cubicBezTo>
                  <a:cubicBezTo>
                    <a:pt x="303" y="276"/>
                    <a:pt x="303" y="254"/>
                    <a:pt x="290" y="240"/>
                  </a:cubicBezTo>
                  <a:cubicBezTo>
                    <a:pt x="283" y="233"/>
                    <a:pt x="274" y="230"/>
                    <a:pt x="265" y="230"/>
                  </a:cubicBezTo>
                  <a:cubicBezTo>
                    <a:pt x="255" y="230"/>
                    <a:pt x="247" y="233"/>
                    <a:pt x="240" y="240"/>
                  </a:cubicBezTo>
                  <a:cubicBezTo>
                    <a:pt x="226" y="254"/>
                    <a:pt x="226" y="276"/>
                    <a:pt x="240" y="290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47" y="296"/>
                    <a:pt x="255" y="300"/>
                    <a:pt x="265" y="300"/>
                  </a:cubicBezTo>
                  <a:moveTo>
                    <a:pt x="124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2" y="0"/>
                    <a:pt x="97" y="5"/>
                    <a:pt x="96" y="1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5" y="31"/>
                    <a:pt x="78" y="34"/>
                    <a:pt x="71" y="3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6"/>
                    <a:pt x="52" y="25"/>
                    <a:pt x="49" y="25"/>
                  </a:cubicBezTo>
                  <a:cubicBezTo>
                    <a:pt x="46" y="25"/>
                    <a:pt x="42" y="27"/>
                    <a:pt x="40" y="2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4"/>
                    <a:pt x="24" y="51"/>
                    <a:pt x="28" y="57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8"/>
                    <a:pt x="31" y="85"/>
                    <a:pt x="29" y="9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97"/>
                    <a:pt x="0" y="102"/>
                    <a:pt x="0" y="10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5" y="136"/>
                    <a:pt x="11" y="137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1" y="148"/>
                    <a:pt x="34" y="155"/>
                    <a:pt x="38" y="162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4" y="181"/>
                    <a:pt x="25" y="188"/>
                    <a:pt x="29" y="19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6"/>
                    <a:pt x="46" y="207"/>
                    <a:pt x="49" y="207"/>
                  </a:cubicBezTo>
                  <a:cubicBezTo>
                    <a:pt x="52" y="207"/>
                    <a:pt x="54" y="206"/>
                    <a:pt x="57" y="20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8" y="199"/>
                    <a:pt x="85" y="202"/>
                    <a:pt x="93" y="204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7" y="227"/>
                    <a:pt x="102" y="232"/>
                    <a:pt x="109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30" y="232"/>
                    <a:pt x="136" y="227"/>
                    <a:pt x="137" y="221"/>
                  </a:cubicBezTo>
                  <a:cubicBezTo>
                    <a:pt x="140" y="204"/>
                    <a:pt x="140" y="204"/>
                    <a:pt x="140" y="204"/>
                  </a:cubicBezTo>
                  <a:cubicBezTo>
                    <a:pt x="148" y="202"/>
                    <a:pt x="155" y="199"/>
                    <a:pt x="162" y="19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8" y="206"/>
                    <a:pt x="181" y="207"/>
                    <a:pt x="184" y="207"/>
                  </a:cubicBezTo>
                  <a:cubicBezTo>
                    <a:pt x="187" y="207"/>
                    <a:pt x="190" y="206"/>
                    <a:pt x="193" y="20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8" y="188"/>
                    <a:pt x="209" y="181"/>
                    <a:pt x="205" y="176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99" y="155"/>
                    <a:pt x="202" y="147"/>
                    <a:pt x="204" y="140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7" y="136"/>
                    <a:pt x="232" y="130"/>
                    <a:pt x="232" y="124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32" y="102"/>
                    <a:pt x="227" y="97"/>
                    <a:pt x="221" y="96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2" y="85"/>
                    <a:pt x="199" y="78"/>
                    <a:pt x="195" y="71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9" y="51"/>
                    <a:pt x="208" y="44"/>
                    <a:pt x="203" y="3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0" y="27"/>
                    <a:pt x="187" y="25"/>
                    <a:pt x="184" y="25"/>
                  </a:cubicBezTo>
                  <a:cubicBezTo>
                    <a:pt x="181" y="25"/>
                    <a:pt x="178" y="26"/>
                    <a:pt x="176" y="2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5" y="34"/>
                    <a:pt x="147" y="31"/>
                    <a:pt x="140" y="29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5"/>
                    <a:pt x="130" y="0"/>
                    <a:pt x="124" y="0"/>
                  </a:cubicBezTo>
                  <a:close/>
                  <a:moveTo>
                    <a:pt x="116" y="150"/>
                  </a:moveTo>
                  <a:cubicBezTo>
                    <a:pt x="97" y="150"/>
                    <a:pt x="82" y="135"/>
                    <a:pt x="82" y="116"/>
                  </a:cubicBezTo>
                  <a:cubicBezTo>
                    <a:pt x="82" y="97"/>
                    <a:pt x="97" y="82"/>
                    <a:pt x="116" y="82"/>
                  </a:cubicBezTo>
                  <a:cubicBezTo>
                    <a:pt x="135" y="82"/>
                    <a:pt x="151" y="97"/>
                    <a:pt x="151" y="116"/>
                  </a:cubicBezTo>
                  <a:cubicBezTo>
                    <a:pt x="151" y="135"/>
                    <a:pt x="135" y="150"/>
                    <a:pt x="116" y="150"/>
                  </a:cubicBezTo>
                  <a:cubicBezTo>
                    <a:pt x="116" y="150"/>
                    <a:pt x="116" y="150"/>
                    <a:pt x="116" y="150"/>
                  </a:cubicBezTo>
                  <a:close/>
                  <a:moveTo>
                    <a:pt x="250" y="169"/>
                  </a:moveTo>
                  <a:cubicBezTo>
                    <a:pt x="249" y="169"/>
                    <a:pt x="248" y="169"/>
                    <a:pt x="247" y="169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26" y="175"/>
                    <a:pt x="222" y="181"/>
                    <a:pt x="223" y="187"/>
                  </a:cubicBezTo>
                  <a:cubicBezTo>
                    <a:pt x="224" y="203"/>
                    <a:pt x="224" y="203"/>
                    <a:pt x="224" y="203"/>
                  </a:cubicBezTo>
                  <a:cubicBezTo>
                    <a:pt x="216" y="208"/>
                    <a:pt x="209" y="215"/>
                    <a:pt x="203" y="224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87" y="222"/>
                    <a:pt x="187" y="222"/>
                    <a:pt x="186" y="222"/>
                  </a:cubicBezTo>
                  <a:cubicBezTo>
                    <a:pt x="180" y="222"/>
                    <a:pt x="175" y="226"/>
                    <a:pt x="173" y="232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53"/>
                    <a:pt x="171" y="259"/>
                    <a:pt x="177" y="262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2" y="279"/>
                    <a:pt x="195" y="289"/>
                    <a:pt x="199" y="29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86" y="316"/>
                    <a:pt x="187" y="323"/>
                    <a:pt x="191" y="32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204" y="341"/>
                    <a:pt x="208" y="342"/>
                    <a:pt x="211" y="342"/>
                  </a:cubicBezTo>
                  <a:cubicBezTo>
                    <a:pt x="214" y="342"/>
                    <a:pt x="216" y="341"/>
                    <a:pt x="219" y="340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41" y="335"/>
                    <a:pt x="250" y="337"/>
                    <a:pt x="260" y="338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9" y="357"/>
                    <a:pt x="274" y="360"/>
                    <a:pt x="279" y="360"/>
                  </a:cubicBezTo>
                  <a:cubicBezTo>
                    <a:pt x="280" y="360"/>
                    <a:pt x="281" y="360"/>
                    <a:pt x="283" y="360"/>
                  </a:cubicBezTo>
                  <a:cubicBezTo>
                    <a:pt x="297" y="356"/>
                    <a:pt x="297" y="356"/>
                    <a:pt x="297" y="356"/>
                  </a:cubicBezTo>
                  <a:cubicBezTo>
                    <a:pt x="303" y="354"/>
                    <a:pt x="307" y="348"/>
                    <a:pt x="307" y="342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13" y="321"/>
                    <a:pt x="321" y="313"/>
                    <a:pt x="326" y="305"/>
                  </a:cubicBezTo>
                  <a:cubicBezTo>
                    <a:pt x="342" y="307"/>
                    <a:pt x="342" y="307"/>
                    <a:pt x="342" y="307"/>
                  </a:cubicBezTo>
                  <a:cubicBezTo>
                    <a:pt x="342" y="307"/>
                    <a:pt x="343" y="307"/>
                    <a:pt x="343" y="307"/>
                  </a:cubicBezTo>
                  <a:cubicBezTo>
                    <a:pt x="349" y="307"/>
                    <a:pt x="354" y="303"/>
                    <a:pt x="356" y="297"/>
                  </a:cubicBezTo>
                  <a:cubicBezTo>
                    <a:pt x="360" y="282"/>
                    <a:pt x="360" y="282"/>
                    <a:pt x="360" y="282"/>
                  </a:cubicBezTo>
                  <a:cubicBezTo>
                    <a:pt x="361" y="276"/>
                    <a:pt x="358" y="270"/>
                    <a:pt x="352" y="267"/>
                  </a:cubicBezTo>
                  <a:cubicBezTo>
                    <a:pt x="338" y="260"/>
                    <a:pt x="338" y="260"/>
                    <a:pt x="338" y="260"/>
                  </a:cubicBezTo>
                  <a:cubicBezTo>
                    <a:pt x="338" y="250"/>
                    <a:pt x="335" y="241"/>
                    <a:pt x="330" y="232"/>
                  </a:cubicBezTo>
                  <a:cubicBezTo>
                    <a:pt x="340" y="219"/>
                    <a:pt x="340" y="219"/>
                    <a:pt x="340" y="219"/>
                  </a:cubicBezTo>
                  <a:cubicBezTo>
                    <a:pt x="343" y="213"/>
                    <a:pt x="343" y="206"/>
                    <a:pt x="338" y="202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5" y="189"/>
                    <a:pt x="322" y="187"/>
                    <a:pt x="318" y="187"/>
                  </a:cubicBezTo>
                  <a:cubicBezTo>
                    <a:pt x="316" y="187"/>
                    <a:pt x="313" y="188"/>
                    <a:pt x="311" y="190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89" y="194"/>
                    <a:pt x="279" y="192"/>
                    <a:pt x="269" y="191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0" y="172"/>
                    <a:pt x="255" y="169"/>
                    <a:pt x="250" y="169"/>
                  </a:cubicBezTo>
                  <a:close/>
                  <a:moveTo>
                    <a:pt x="265" y="289"/>
                  </a:moveTo>
                  <a:cubicBezTo>
                    <a:pt x="259" y="289"/>
                    <a:pt x="252" y="287"/>
                    <a:pt x="248" y="282"/>
                  </a:cubicBezTo>
                  <a:cubicBezTo>
                    <a:pt x="248" y="282"/>
                    <a:pt x="247" y="282"/>
                    <a:pt x="247" y="282"/>
                  </a:cubicBezTo>
                  <a:cubicBezTo>
                    <a:pt x="238" y="272"/>
                    <a:pt x="238" y="257"/>
                    <a:pt x="248" y="248"/>
                  </a:cubicBezTo>
                  <a:cubicBezTo>
                    <a:pt x="252" y="243"/>
                    <a:pt x="259" y="241"/>
                    <a:pt x="265" y="241"/>
                  </a:cubicBezTo>
                  <a:cubicBezTo>
                    <a:pt x="271" y="241"/>
                    <a:pt x="277" y="243"/>
                    <a:pt x="282" y="248"/>
                  </a:cubicBezTo>
                  <a:cubicBezTo>
                    <a:pt x="291" y="257"/>
                    <a:pt x="291" y="273"/>
                    <a:pt x="282" y="282"/>
                  </a:cubicBezTo>
                  <a:cubicBezTo>
                    <a:pt x="277" y="287"/>
                    <a:pt x="271" y="289"/>
                    <a:pt x="26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43B2639-01A1-DF48-8AAE-D84D4D4A016E}"/>
              </a:ext>
            </a:extLst>
          </p:cNvPr>
          <p:cNvSpPr txBox="1"/>
          <p:nvPr/>
        </p:nvSpPr>
        <p:spPr>
          <a:xfrm>
            <a:off x="1183648" y="1650012"/>
            <a:ext cx="3046310" cy="1122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Open source tool (R-Shiny)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Can be easily connected to IBM or Microsoft Cloud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Can add security features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E2254B7-0277-DC4F-896D-2AC5DA8208BD}"/>
              </a:ext>
            </a:extLst>
          </p:cNvPr>
          <p:cNvSpPr txBox="1"/>
          <p:nvPr/>
        </p:nvSpPr>
        <p:spPr>
          <a:xfrm>
            <a:off x="1150515" y="3717851"/>
            <a:ext cx="3116692" cy="138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Provides insights that were hard to uncover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Data from insights can be leveraged for data driven policy making</a:t>
            </a:r>
          </a:p>
        </p:txBody>
      </p:sp>
    </p:spTree>
    <p:extLst>
      <p:ext uri="{BB962C8B-B14F-4D97-AF65-F5344CB8AC3E}">
        <p14:creationId xmlns:p14="http://schemas.microsoft.com/office/powerpoint/2010/main" val="178315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/>
          <p:nvPr/>
        </p:nvSpPr>
        <p:spPr>
          <a:xfrm>
            <a:off x="65988" y="474943"/>
            <a:ext cx="9078012" cy="6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2750" tIns="32750" rIns="32750" bIns="327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Questrial"/>
              <a:buNone/>
            </a:pPr>
            <a:r>
              <a:rPr lang="en" sz="3600" b="1" dirty="0">
                <a:solidFill>
                  <a:schemeClr val="bg1"/>
                </a:solidFill>
                <a:latin typeface="+mj-lt"/>
                <a:ea typeface="Exo 2"/>
                <a:cs typeface="Exo 2"/>
                <a:sym typeface="Exo 2"/>
              </a:rPr>
              <a:t>Timeline</a:t>
            </a:r>
            <a:endParaRPr sz="3600" b="1" i="0" u="none" strike="noStrike" cap="none" dirty="0">
              <a:solidFill>
                <a:schemeClr val="bg1"/>
              </a:solidFill>
              <a:latin typeface="+mj-lt"/>
              <a:ea typeface="Exo 2"/>
              <a:cs typeface="Exo 2"/>
              <a:sym typeface="Exo 2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A34D373-7209-5547-83F9-AD980B0D67CF}"/>
              </a:ext>
            </a:extLst>
          </p:cNvPr>
          <p:cNvSpPr txBox="1"/>
          <p:nvPr/>
        </p:nvSpPr>
        <p:spPr>
          <a:xfrm>
            <a:off x="2050973" y="1323355"/>
            <a:ext cx="1757458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latin typeface="Arial" panose="020B0706030804020204" pitchFamily="34" charset="0"/>
              </a:rPr>
              <a:t>Demo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D049636-A7FB-634D-9A8F-AE3D73D6E1AB}"/>
              </a:ext>
            </a:extLst>
          </p:cNvPr>
          <p:cNvCxnSpPr>
            <a:cxnSpLocks/>
          </p:cNvCxnSpPr>
          <p:nvPr/>
        </p:nvCxnSpPr>
        <p:spPr>
          <a:xfrm flipV="1">
            <a:off x="1174817" y="3089366"/>
            <a:ext cx="6300639" cy="1741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5226262-7C71-6E43-8353-90F865D2ABB8}"/>
              </a:ext>
            </a:extLst>
          </p:cNvPr>
          <p:cNvGrpSpPr/>
          <p:nvPr/>
        </p:nvGrpSpPr>
        <p:grpSpPr>
          <a:xfrm>
            <a:off x="1404766" y="2051874"/>
            <a:ext cx="351205" cy="1115866"/>
            <a:chOff x="1590861" y="3364124"/>
            <a:chExt cx="445108" cy="1098448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BE7370F-8F11-4A49-BE28-29AD77CCF34C}"/>
                </a:ext>
              </a:extLst>
            </p:cNvPr>
            <p:cNvCxnSpPr>
              <a:cxnSpLocks/>
            </p:cNvCxnSpPr>
            <p:nvPr/>
          </p:nvCxnSpPr>
          <p:spPr>
            <a:xfrm>
              <a:off x="1813415" y="3364124"/>
              <a:ext cx="0" cy="100800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6CCE509-A03D-1045-8502-06E3136F274C}"/>
                </a:ext>
              </a:extLst>
            </p:cNvPr>
            <p:cNvSpPr/>
            <p:nvPr/>
          </p:nvSpPr>
          <p:spPr>
            <a:xfrm>
              <a:off x="1590861" y="4336264"/>
              <a:ext cx="445108" cy="1263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6FEC029-6B42-7B43-ACE4-71C5101A9F2C}"/>
              </a:ext>
            </a:extLst>
          </p:cNvPr>
          <p:cNvGrpSpPr/>
          <p:nvPr/>
        </p:nvGrpSpPr>
        <p:grpSpPr>
          <a:xfrm>
            <a:off x="4209418" y="2034272"/>
            <a:ext cx="351205" cy="1122033"/>
            <a:chOff x="1590861" y="3358053"/>
            <a:chExt cx="445108" cy="1104519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CFD68BF-199D-8C49-83AE-6C2F6F45AF5D}"/>
                </a:ext>
              </a:extLst>
            </p:cNvPr>
            <p:cNvCxnSpPr/>
            <p:nvPr/>
          </p:nvCxnSpPr>
          <p:spPr>
            <a:xfrm>
              <a:off x="1813415" y="3358053"/>
              <a:ext cx="0" cy="100800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7EF459B-6D29-5949-8FBF-2987B5B78C15}"/>
                </a:ext>
              </a:extLst>
            </p:cNvPr>
            <p:cNvSpPr/>
            <p:nvPr/>
          </p:nvSpPr>
          <p:spPr>
            <a:xfrm>
              <a:off x="1590861" y="4336264"/>
              <a:ext cx="445108" cy="12630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1130139-AF55-E345-9C19-06B5C7797B6E}"/>
              </a:ext>
            </a:extLst>
          </p:cNvPr>
          <p:cNvSpPr>
            <a:spLocks noChangeAspect="1"/>
          </p:cNvSpPr>
          <p:nvPr/>
        </p:nvSpPr>
        <p:spPr>
          <a:xfrm>
            <a:off x="1280098" y="1353765"/>
            <a:ext cx="728989" cy="7289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Dec.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+mj-lt"/>
              </a:rPr>
              <a:t>2021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6F23F29-B429-3B48-A5E1-845466CB0D9F}"/>
              </a:ext>
            </a:extLst>
          </p:cNvPr>
          <p:cNvSpPr>
            <a:spLocks noChangeAspect="1"/>
          </p:cNvSpPr>
          <p:nvPr/>
        </p:nvSpPr>
        <p:spPr>
          <a:xfrm>
            <a:off x="4082059" y="1345916"/>
            <a:ext cx="728989" cy="7289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Jan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+mj-lt"/>
              </a:rPr>
              <a:t>2022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660F6726-AF03-CC46-874F-408960A62DCF}"/>
              </a:ext>
            </a:extLst>
          </p:cNvPr>
          <p:cNvSpPr txBox="1"/>
          <p:nvPr/>
        </p:nvSpPr>
        <p:spPr>
          <a:xfrm>
            <a:off x="2053281" y="1552762"/>
            <a:ext cx="1747148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Showcase prototype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Get feedback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7354547-111D-5841-BA33-0BC72D9BA293}"/>
              </a:ext>
            </a:extLst>
          </p:cNvPr>
          <p:cNvSpPr txBox="1"/>
          <p:nvPr/>
        </p:nvSpPr>
        <p:spPr>
          <a:xfrm>
            <a:off x="4851142" y="1324471"/>
            <a:ext cx="1757458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latin typeface="Arial" panose="020B0706030804020204" pitchFamily="34" charset="0"/>
              </a:rPr>
              <a:t>Application demo 2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38317A9-0C53-B24E-A81D-F860E7B22ACD}"/>
              </a:ext>
            </a:extLst>
          </p:cNvPr>
          <p:cNvSpPr txBox="1"/>
          <p:nvPr/>
        </p:nvSpPr>
        <p:spPr>
          <a:xfrm>
            <a:off x="4853450" y="1553878"/>
            <a:ext cx="2131812" cy="531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Showcase updated design 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Get feedback if needed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9379C49-4C8E-BF42-B9C4-6402A3154A3B}"/>
              </a:ext>
            </a:extLst>
          </p:cNvPr>
          <p:cNvGrpSpPr/>
          <p:nvPr/>
        </p:nvGrpSpPr>
        <p:grpSpPr>
          <a:xfrm flipV="1">
            <a:off x="2588309" y="3043478"/>
            <a:ext cx="400316" cy="1268569"/>
            <a:chOff x="1590861" y="3366821"/>
            <a:chExt cx="445108" cy="109575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D047BE1-95CC-7C4A-AE1F-5AF449FCF648}"/>
                </a:ext>
              </a:extLst>
            </p:cNvPr>
            <p:cNvCxnSpPr/>
            <p:nvPr/>
          </p:nvCxnSpPr>
          <p:spPr>
            <a:xfrm>
              <a:off x="1813415" y="3366821"/>
              <a:ext cx="0" cy="100800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3D034AE-A03C-1C4A-8C60-219013AB6C7B}"/>
                </a:ext>
              </a:extLst>
            </p:cNvPr>
            <p:cNvSpPr/>
            <p:nvPr/>
          </p:nvSpPr>
          <p:spPr>
            <a:xfrm>
              <a:off x="1590861" y="4336264"/>
              <a:ext cx="445108" cy="1263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41FE4DF-6C67-7B42-A383-CF1BC640A23A}"/>
              </a:ext>
            </a:extLst>
          </p:cNvPr>
          <p:cNvGrpSpPr/>
          <p:nvPr/>
        </p:nvGrpSpPr>
        <p:grpSpPr>
          <a:xfrm flipV="1">
            <a:off x="5875665" y="3043478"/>
            <a:ext cx="400316" cy="1268569"/>
            <a:chOff x="1590861" y="3366821"/>
            <a:chExt cx="445108" cy="1095751"/>
          </a:xfrm>
        </p:grpSpPr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35DD9E8-5ABE-3949-B171-8143C719BF47}"/>
                </a:ext>
              </a:extLst>
            </p:cNvPr>
            <p:cNvCxnSpPr/>
            <p:nvPr/>
          </p:nvCxnSpPr>
          <p:spPr>
            <a:xfrm>
              <a:off x="1813415" y="3366821"/>
              <a:ext cx="0" cy="1008000"/>
            </a:xfrm>
            <a:prstGeom prst="lin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730C5177-742D-4046-99BD-C1060DFDBBC5}"/>
                </a:ext>
              </a:extLst>
            </p:cNvPr>
            <p:cNvSpPr/>
            <p:nvPr/>
          </p:nvSpPr>
          <p:spPr>
            <a:xfrm>
              <a:off x="1590861" y="4336264"/>
              <a:ext cx="445108" cy="1263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0310680-19FD-D64F-84C9-106DA8180041}"/>
              </a:ext>
            </a:extLst>
          </p:cNvPr>
          <p:cNvSpPr>
            <a:spLocks noChangeAspect="1"/>
          </p:cNvSpPr>
          <p:nvPr/>
        </p:nvSpPr>
        <p:spPr>
          <a:xfrm>
            <a:off x="2440779" y="4171085"/>
            <a:ext cx="830789" cy="8307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Jan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+mj-lt"/>
              </a:rPr>
              <a:t>2022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249A783-CD59-114F-B521-C82A1ECA3BB6}"/>
              </a:ext>
            </a:extLst>
          </p:cNvPr>
          <p:cNvSpPr>
            <a:spLocks noChangeAspect="1"/>
          </p:cNvSpPr>
          <p:nvPr/>
        </p:nvSpPr>
        <p:spPr>
          <a:xfrm>
            <a:off x="5736203" y="4174672"/>
            <a:ext cx="830789" cy="83078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Feb</a:t>
            </a:r>
          </a:p>
          <a:p>
            <a:pPr algn="ctr"/>
            <a:r>
              <a:rPr lang="en-US" sz="1200" dirty="0">
                <a:solidFill>
                  <a:srgbClr val="FFFFFF"/>
                </a:solidFill>
                <a:latin typeface="+mj-lt"/>
              </a:rPr>
              <a:t>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1256AE76-4206-C54B-9557-D2707A9789CA}"/>
              </a:ext>
            </a:extLst>
          </p:cNvPr>
          <p:cNvSpPr txBox="1"/>
          <p:nvPr/>
        </p:nvSpPr>
        <p:spPr>
          <a:xfrm>
            <a:off x="3215238" y="4204734"/>
            <a:ext cx="2320803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latin typeface="Arial" panose="020B0706030804020204" pitchFamily="34" charset="0"/>
              </a:rPr>
              <a:t>Prototype update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8050083-CCEC-964A-8276-E725EEAA6C48}"/>
              </a:ext>
            </a:extLst>
          </p:cNvPr>
          <p:cNvSpPr txBox="1"/>
          <p:nvPr/>
        </p:nvSpPr>
        <p:spPr>
          <a:xfrm>
            <a:off x="3217547" y="4396879"/>
            <a:ext cx="1991462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Incorporate feedback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Redesign as needed</a:t>
            </a:r>
          </a:p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Testing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C30BC3-7DB8-C949-B63A-F3EDAF9CC093}"/>
              </a:ext>
            </a:extLst>
          </p:cNvPr>
          <p:cNvSpPr txBox="1"/>
          <p:nvPr/>
        </p:nvSpPr>
        <p:spPr>
          <a:xfrm>
            <a:off x="6566992" y="4123048"/>
            <a:ext cx="1757458" cy="29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200" b="1" dirty="0">
                <a:latin typeface="Arial" panose="020B0706030804020204" pitchFamily="34" charset="0"/>
              </a:rPr>
              <a:t>Final Implementation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B581C7F-B63D-2641-A7A1-68670ABF50C0}"/>
              </a:ext>
            </a:extLst>
          </p:cNvPr>
          <p:cNvSpPr txBox="1"/>
          <p:nvPr/>
        </p:nvSpPr>
        <p:spPr>
          <a:xfrm>
            <a:off x="6577302" y="4292140"/>
            <a:ext cx="1747148" cy="762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Finalize implementation + release</a:t>
            </a:r>
          </a:p>
        </p:txBody>
      </p:sp>
    </p:spTree>
    <p:extLst>
      <p:ext uri="{BB962C8B-B14F-4D97-AF65-F5344CB8AC3E}">
        <p14:creationId xmlns:p14="http://schemas.microsoft.com/office/powerpoint/2010/main" val="6550406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275</Words>
  <Application>Microsoft Macintosh PowerPoint</Application>
  <PresentationFormat>On-screen Show (16:9)</PresentationFormat>
  <Paragraphs>75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Questrial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Edimaobong Udo</cp:lastModifiedBy>
  <cp:revision>15</cp:revision>
  <dcterms:modified xsi:type="dcterms:W3CDTF">2021-12-12T17:59:14Z</dcterms:modified>
</cp:coreProperties>
</file>