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6"/>
  </p:normalViewPr>
  <p:slideViewPr>
    <p:cSldViewPr snapToGrid="0" snapToObjects="1">
      <p:cViewPr varScale="1">
        <p:scale>
          <a:sx n="76" d="100"/>
          <a:sy n="76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526D-6089-B44B-95FD-143E6D1B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71DA-A63B-2941-9A36-7A5C1F4B0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F9DA-BB8C-854B-A867-F5BFB2A4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3317-A6F3-9447-8BD6-5EE71E34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4822-CFF7-8344-91E0-B962C3A3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7567-FE06-9245-8753-9A20C373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CE60F-8354-114D-B3C3-367988A5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F14C9-0924-1A4E-BED8-DB567112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D8690-F61C-AC4D-B695-C270D57C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5C52-7F1E-924A-82A8-C6F6BE1C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7D553-226F-8142-BD9B-37E8445F0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1CB0B-5CB8-0749-ABA4-BAFA08CD7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28F1-8427-5544-9D99-DAC0EF0E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EDDF-D079-DB47-B88D-1B168B27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2C8C-9AD0-094B-9197-9D2E8C24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FACE-C55C-F84B-B177-70B03763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E364-8E0F-5441-9FEC-7B774D3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C0BCF-1E5C-9948-AF92-569054D5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FA16-37AA-D44B-918A-89AFE9B3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7EAC7-9BB0-DA4D-AAAE-18E88121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E6BF-F94D-3544-924E-E44DBA39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83B9-B0DD-C747-ABF6-334C6AF6D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B2E60-E712-EA41-A16C-3B3DE50C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F20F8-5B22-C340-8ABB-A9C67649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3880-8E0F-794B-8246-5C624737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6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597F-39C7-9942-BC01-1A9015B7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146C-AC8C-744A-A1B1-31BF98FB8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6D7C3-79CF-1849-A4F8-4C5CB118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7A7C-8F97-6D49-B759-A2FB046D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BE1CE-E7E5-CD4A-A806-BDA82C22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B80E9-57A6-2F4D-B8B0-3A8C7E7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8D51-3633-854F-82E6-708192AC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D868-7880-2E4E-A5C8-B948C1C13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A8DF7-F928-7C40-9047-904A7890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2F2BF7-D9DD-8D44-9C9D-C158F2078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57879-7612-514C-A653-BEE51574E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9CB932-10E3-4345-91CC-BB2D2B20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548BC-D9A5-C74A-8208-682322AF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8DDCF-F27C-A445-BCEA-4568C8EB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48D-6385-6442-8A67-E44BE487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FB128-2C46-B040-B1CE-E7AE8BE9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99416-FF88-8C4A-B2A6-60E2ED36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2D463-77E7-B841-84F8-5EA5CAD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3B152-F1C5-364B-AE0D-D53C2BD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D896D-3670-534F-B18D-ED3ABE19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4B5B0-047C-9A45-A66C-7E545BC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B5A-8577-6042-8F9B-6D429D242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7AA3-BB21-1848-9317-6D3CE2F8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9E765-B2D6-BD43-AC37-B6F779060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757CA-876E-A843-A10D-0051E99D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DB6B-A069-EF4A-B07F-D3CC093B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BA11-ACDC-874F-BFFB-4F81651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3EB2-5DAE-404C-BA5D-FA996244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013A7-821D-FC44-AECE-BE96CEF74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5EE6B-BEE5-864F-98F9-152D74A15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B2CA9-F232-314C-B982-D5696B83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E4894-837B-9142-B2ED-E4E08F70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695FF-31C6-6848-AB4B-FE3A6DA4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61ABB7-0176-FE44-9958-4145E6CC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D6E73-B727-1644-A1B3-B2C977C5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FA77-0587-FC41-896D-32FA9666F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8946-C456-C142-99F6-82A9824E9E10}" type="datetimeFigureOut">
              <a:rPr lang="en-US" smtClean="0"/>
              <a:t>5/29/20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CEF3C-CB50-0F4D-B5C4-DD3D0E004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66E3-7128-D844-B241-BAEED1155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A64F-9A6E-344D-B24F-88F7FA2AD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6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6BBB-9C76-6E4D-B740-194FEC03C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>
                <a:solidFill>
                  <a:schemeClr val="bg1"/>
                </a:solidFill>
                <a:latin typeface="Helvetica" pitchFamily="2" charset="0"/>
              </a:rPr>
              <a:t>Chomie</a:t>
            </a:r>
            <a:endParaRPr lang="en-US" sz="96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84E1-4D0C-9C49-A1F5-924361E73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Helvetica" pitchFamily="2" charset="0"/>
              </a:rPr>
              <a:t>Making the home more equal</a:t>
            </a:r>
          </a:p>
        </p:txBody>
      </p:sp>
    </p:spTree>
    <p:extLst>
      <p:ext uri="{BB962C8B-B14F-4D97-AF65-F5344CB8AC3E}">
        <p14:creationId xmlns:p14="http://schemas.microsoft.com/office/powerpoint/2010/main" val="149230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7E2D2-D69B-A247-BA6A-33960D57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38F5AB-F2B0-C64C-828E-17FB7916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2A866-AF76-A240-A280-0F0F1E94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72B1C-E4CC-D040-859B-01C426259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577D-00CD-5D4C-8A26-AE5F5E473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2A866-AF76-A240-A280-0F0F1E94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272B1C-E4CC-D040-859B-01C426259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577D-00CD-5D4C-8A26-AE5F5E473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Chomie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Chomie</dc:title>
  <dc:creator>Edimaobong Udo</dc:creator>
  <cp:lastModifiedBy>Edimaobong Udo</cp:lastModifiedBy>
  <cp:revision>3</cp:revision>
  <dcterms:created xsi:type="dcterms:W3CDTF">2020-05-29T19:02:48Z</dcterms:created>
  <dcterms:modified xsi:type="dcterms:W3CDTF">2020-05-30T00:44:56Z</dcterms:modified>
</cp:coreProperties>
</file>