
<file path=[Content_Types].xml><?xml version="1.0" encoding="utf-8"?>
<Types xmlns="http://schemas.openxmlformats.org/package/2006/content-types">
  <Default Extension="bin" ContentType="image/pn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slideLayouts/slideLayout12.xml" ContentType="application/vnd.openxmlformats-officedocument.presentationml.slideLayout+xml"/>
  <Override PartName="/ppt/theme/theme10.xml" ContentType="application/vnd.openxmlformats-officedocument.theme+xml"/>
  <Override PartName="/ppt/slideLayouts/slideLayout13.xml" ContentType="application/vnd.openxmlformats-officedocument.presentationml.slideLayout+xml"/>
  <Override PartName="/ppt/theme/theme11.xml" ContentType="application/vnd.openxmlformats-officedocument.theme+xml"/>
  <Override PartName="/ppt/slideLayouts/slideLayout14.xml" ContentType="application/vnd.openxmlformats-officedocument.presentationml.slideLayout+xml"/>
  <Override PartName="/ppt/theme/theme12.xml" ContentType="application/vnd.openxmlformats-officedocument.theme+xml"/>
  <Override PartName="/ppt/slideLayouts/slideLayout15.xml" ContentType="application/vnd.openxmlformats-officedocument.presentationml.slideLayout+xml"/>
  <Override PartName="/ppt/theme/theme13.xml" ContentType="application/vnd.openxmlformats-officedocument.theme+xml"/>
  <Override PartName="/ppt/slideLayouts/slideLayout16.xml" ContentType="application/vnd.openxmlformats-officedocument.presentationml.slideLayout+xml"/>
  <Override PartName="/ppt/theme/theme14.xml" ContentType="application/vnd.openxmlformats-officedocument.theme+xml"/>
  <Override PartName="/ppt/slideLayouts/slideLayout17.xml" ContentType="application/vnd.openxmlformats-officedocument.presentationml.slideLayout+xml"/>
  <Override PartName="/ppt/theme/theme15.xml" ContentType="application/vnd.openxmlformats-officedocument.theme+xml"/>
  <Override PartName="/ppt/slideLayouts/slideLayout18.xml" ContentType="application/vnd.openxmlformats-officedocument.presentationml.slideLayout+xml"/>
  <Override PartName="/ppt/theme/theme16.xml" ContentType="application/vnd.openxmlformats-officedocument.theme+xml"/>
  <Override PartName="/ppt/slideLayouts/slideLayout19.xml" ContentType="application/vnd.openxmlformats-officedocument.presentationml.slideLayout+xml"/>
  <Override PartName="/ppt/theme/theme17.xml" ContentType="application/vnd.openxmlformats-officedocument.theme+xml"/>
  <Override PartName="/ppt/slideLayouts/slideLayout20.xml" ContentType="application/vnd.openxmlformats-officedocument.presentationml.slideLayout+xml"/>
  <Override PartName="/ppt/theme/theme18.xml" ContentType="application/vnd.openxmlformats-officedocument.theme+xml"/>
  <Override PartName="/ppt/slideLayouts/slideLayout21.xml" ContentType="application/vnd.openxmlformats-officedocument.presentationml.slideLayout+xml"/>
  <Override PartName="/ppt/theme/theme19.xml" ContentType="application/vnd.openxmlformats-officedocument.theme+xml"/>
  <Override PartName="/ppt/slideLayouts/slideLayout22.xml" ContentType="application/vnd.openxmlformats-officedocument.presentationml.slideLayout+xml"/>
  <Override PartName="/ppt/theme/theme20.xml" ContentType="application/vnd.openxmlformats-officedocument.theme+xml"/>
  <Override PartName="/ppt/slideLayouts/slideLayout23.xml" ContentType="application/vnd.openxmlformats-officedocument.presentationml.slideLayout+xml"/>
  <Override PartName="/ppt/theme/theme21.xml" ContentType="application/vnd.openxmlformats-officedocument.theme+xml"/>
  <Override PartName="/ppt/slideLayouts/slideLayout24.xml" ContentType="application/vnd.openxmlformats-officedocument.presentationml.slideLayout+xml"/>
  <Override PartName="/ppt/theme/theme22.xml" ContentType="application/vnd.openxmlformats-officedocument.theme+xml"/>
  <Override PartName="/ppt/slideLayouts/slideLayout25.xml" ContentType="application/vnd.openxmlformats-officedocument.presentationml.slideLayout+xml"/>
  <Override PartName="/ppt/theme/theme23.xml" ContentType="application/vnd.openxmlformats-officedocument.theme+xml"/>
  <Override PartName="/ppt/slideLayouts/slideLayout26.xml" ContentType="application/vnd.openxmlformats-officedocument.presentationml.slideLayout+xml"/>
  <Override PartName="/ppt/theme/theme24.xml" ContentType="application/vnd.openxmlformats-officedocument.theme+xml"/>
  <Override PartName="/ppt/slideLayouts/slideLayout27.xml" ContentType="application/vnd.openxmlformats-officedocument.presentationml.slideLayout+xml"/>
  <Override PartName="/ppt/theme/theme25.xml" ContentType="application/vnd.openxmlformats-officedocument.theme+xml"/>
  <Override PartName="/ppt/slideLayouts/slideLayout28.xml" ContentType="application/vnd.openxmlformats-officedocument.presentationml.slideLayout+xml"/>
  <Override PartName="/ppt/theme/theme26.xml" ContentType="application/vnd.openxmlformats-officedocument.theme+xml"/>
  <Override PartName="/ppt/slideLayouts/slideLayout29.xml" ContentType="application/vnd.openxmlformats-officedocument.presentationml.slideLayout+xml"/>
  <Override PartName="/ppt/theme/theme27.xml" ContentType="application/vnd.openxmlformats-officedocument.theme+xml"/>
  <Override PartName="/ppt/slideLayouts/slideLayout30.xml" ContentType="application/vnd.openxmlformats-officedocument.presentationml.slideLayout+xml"/>
  <Override PartName="/ppt/theme/theme28.xml" ContentType="application/vnd.openxmlformats-officedocument.theme+xml"/>
  <Override PartName="/ppt/slideLayouts/slideLayout31.xml" ContentType="application/vnd.openxmlformats-officedocument.presentationml.slideLayout+xml"/>
  <Override PartName="/ppt/theme/theme29.xml" ContentType="application/vnd.openxmlformats-officedocument.theme+xml"/>
  <Override PartName="/ppt/slideLayouts/slideLayout32.xml" ContentType="application/vnd.openxmlformats-officedocument.presentationml.slideLayout+xml"/>
  <Override PartName="/ppt/theme/theme30.xml" ContentType="application/vnd.openxmlformats-officedocument.theme+xml"/>
  <Override PartName="/ppt/slideLayouts/slideLayout33.xml" ContentType="application/vnd.openxmlformats-officedocument.presentationml.slideLayout+xml"/>
  <Override PartName="/ppt/theme/theme31.xml" ContentType="application/vnd.openxmlformats-officedocument.theme+xml"/>
  <Override PartName="/ppt/slideLayouts/slideLayout34.xml" ContentType="application/vnd.openxmlformats-officedocument.presentationml.slideLayout+xml"/>
  <Override PartName="/ppt/theme/theme32.xml" ContentType="application/vnd.openxmlformats-officedocument.theme+xml"/>
  <Override PartName="/ppt/slideLayouts/slideLayout35.xml" ContentType="application/vnd.openxmlformats-officedocument.presentationml.slideLayout+xml"/>
  <Override PartName="/ppt/theme/theme33.xml" ContentType="application/vnd.openxmlformats-officedocument.theme+xml"/>
  <Override PartName="/ppt/slideLayouts/slideLayout36.xml" ContentType="application/vnd.openxmlformats-officedocument.presentationml.slideLayout+xml"/>
  <Override PartName="/ppt/theme/theme34.xml" ContentType="application/vnd.openxmlformats-officedocument.theme+xml"/>
  <Override PartName="/ppt/slideLayouts/slideLayout37.xml" ContentType="application/vnd.openxmlformats-officedocument.presentationml.slideLayout+xml"/>
  <Override PartName="/ppt/theme/theme35.xml" ContentType="application/vnd.openxmlformats-officedocument.theme+xml"/>
  <Override PartName="/ppt/slideLayouts/slideLayout38.xml" ContentType="application/vnd.openxmlformats-officedocument.presentationml.slideLayout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notesSlides/notesSlide1.xml" ContentType="application/vnd.openxmlformats-officedocument.presentationml.notesSlide+xml"/>
  <Override PartName="/ppt/media/image4.bin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  <p:sldMasterId id="2147483656" r:id="rId4"/>
    <p:sldMasterId id="2147483660" r:id="rId5"/>
    <p:sldMasterId id="2147483662" r:id="rId6"/>
    <p:sldMasterId id="2147483664" r:id="rId7"/>
    <p:sldMasterId id="2147483666" r:id="rId8"/>
    <p:sldMasterId id="2147483670" r:id="rId9"/>
    <p:sldMasterId id="2147483672" r:id="rId10"/>
    <p:sldMasterId id="2147483674" r:id="rId11"/>
    <p:sldMasterId id="2147483676" r:id="rId12"/>
    <p:sldMasterId id="2147483678" r:id="rId13"/>
    <p:sldMasterId id="2147483680" r:id="rId14"/>
    <p:sldMasterId id="2147483682" r:id="rId15"/>
    <p:sldMasterId id="2147483684" r:id="rId16"/>
    <p:sldMasterId id="2147483688" r:id="rId17"/>
    <p:sldMasterId id="2147483690" r:id="rId18"/>
    <p:sldMasterId id="2147483692" r:id="rId19"/>
    <p:sldMasterId id="2147483694" r:id="rId20"/>
    <p:sldMasterId id="2147483696" r:id="rId21"/>
    <p:sldMasterId id="2147483698" r:id="rId22"/>
    <p:sldMasterId id="2147483700" r:id="rId23"/>
    <p:sldMasterId id="2147483702" r:id="rId24"/>
    <p:sldMasterId id="2147483704" r:id="rId25"/>
    <p:sldMasterId id="2147483706" r:id="rId26"/>
    <p:sldMasterId id="2147483714" r:id="rId27"/>
    <p:sldMasterId id="2147483716" r:id="rId28"/>
    <p:sldMasterId id="2147483718" r:id="rId29"/>
    <p:sldMasterId id="2147483720" r:id="rId30"/>
    <p:sldMasterId id="2147483722" r:id="rId31"/>
    <p:sldMasterId id="2147483724" r:id="rId32"/>
    <p:sldMasterId id="2147483730" r:id="rId33"/>
    <p:sldMasterId id="2147483732" r:id="rId34"/>
    <p:sldMasterId id="2147483734" r:id="rId35"/>
    <p:sldMasterId id="2147483780" r:id="rId36"/>
  </p:sldMasterIdLst>
  <p:notesMasterIdLst>
    <p:notesMasterId r:id="rId41"/>
  </p:notesMasterIdLst>
  <p:handoutMasterIdLst>
    <p:handoutMasterId r:id="rId42"/>
  </p:handoutMasterIdLst>
  <p:sldIdLst>
    <p:sldId id="322" r:id="rId37"/>
    <p:sldId id="329" r:id="rId38"/>
    <p:sldId id="324" r:id="rId39"/>
    <p:sldId id="32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244C"/>
    <a:srgbClr val="5C748C"/>
    <a:srgbClr val="959595"/>
    <a:srgbClr val="B2B8B8"/>
    <a:srgbClr val="F0BE41"/>
    <a:srgbClr val="FFFFFF"/>
    <a:srgbClr val="414042"/>
    <a:srgbClr val="F1F2F2"/>
    <a:srgbClr val="C4C4C4"/>
    <a:srgbClr val="D8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1"/>
              </a:solidFill>
            </a:ln>
          </a:left>
          <a:right>
            <a:ln w="6350" cmpd="sng">
              <a:solidFill>
                <a:schemeClr val="accent1"/>
              </a:solidFill>
            </a:ln>
          </a:right>
          <a:top>
            <a:ln w="6350" cmpd="sng">
              <a:solidFill>
                <a:schemeClr val="accent1"/>
              </a:solidFill>
            </a:ln>
          </a:top>
          <a:bottom>
            <a:ln w="6350" cmpd="sng">
              <a:solidFill>
                <a:schemeClr val="accen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2"/>
              </a:solidFill>
            </a:ln>
          </a:left>
          <a:right>
            <a:ln w="6350" cmpd="sng">
              <a:solidFill>
                <a:schemeClr val="accent2"/>
              </a:solidFill>
            </a:ln>
          </a:right>
          <a:top>
            <a:ln w="6350" cmpd="sng">
              <a:solidFill>
                <a:schemeClr val="accent2"/>
              </a:solidFill>
            </a:ln>
          </a:top>
          <a:bottom>
            <a:ln w="6350" cmpd="sng">
              <a:solidFill>
                <a:schemeClr val="accent2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3"/>
              </a:solidFill>
            </a:ln>
          </a:left>
          <a:right>
            <a:ln w="6350" cmpd="sng">
              <a:solidFill>
                <a:schemeClr val="accent3"/>
              </a:solidFill>
            </a:ln>
          </a:right>
          <a:top>
            <a:ln w="6350" cmpd="sng">
              <a:solidFill>
                <a:schemeClr val="accent3"/>
              </a:solidFill>
            </a:ln>
          </a:top>
          <a:bottom>
            <a:ln w="6350" cmpd="sng">
              <a:solidFill>
                <a:schemeClr val="accent3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4"/>
              </a:solidFill>
            </a:ln>
          </a:left>
          <a:right>
            <a:ln w="6350" cmpd="sng">
              <a:solidFill>
                <a:schemeClr val="accent4"/>
              </a:solidFill>
            </a:ln>
          </a:right>
          <a:top>
            <a:ln w="6350" cmpd="sng">
              <a:solidFill>
                <a:schemeClr val="accent4"/>
              </a:solidFill>
            </a:ln>
          </a:top>
          <a:bottom>
            <a:ln w="6350" cmpd="sng">
              <a:solidFill>
                <a:schemeClr val="accent4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3" autoAdjust="0"/>
    <p:restoredTop sz="85903" autoAdjust="0"/>
  </p:normalViewPr>
  <p:slideViewPr>
    <p:cSldViewPr snapToGrid="0" showGuides="1">
      <p:cViewPr varScale="1">
        <p:scale>
          <a:sx n="131" d="100"/>
          <a:sy n="131" d="100"/>
        </p:scale>
        <p:origin x="200" y="184"/>
      </p:cViewPr>
      <p:guideLst>
        <p:guide orient="horz" pos="2069"/>
        <p:guide pos="3817"/>
      </p:guideLst>
    </p:cSldViewPr>
  </p:slideViewPr>
  <p:outlineViewPr>
    <p:cViewPr>
      <p:scale>
        <a:sx n="33" d="100"/>
        <a:sy n="33" d="100"/>
      </p:scale>
      <p:origin x="0" y="-22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7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2.xml"/><Relationship Id="rId46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18432F-AE54-0FBC-2B73-8CE66AFF93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F284A-7F64-0525-7611-5B5227925F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8D97-9402-F04C-99E3-D412E7C9F19A}" type="datetimeFigureOut">
              <a:rPr lang="en-US" smtClean="0"/>
              <a:t>7/22/24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E4A23-A7CD-3284-29A9-9A0A84CFE2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995AE-A675-B719-2DCC-1EE3A16D19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41D4A-534A-6E44-8603-E1D2211D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9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6659933-B74B-4AB3-9099-B51777DD3137}" type="datetimeFigureOut">
              <a:rPr lang="en-US"/>
              <a:pPr/>
              <a:t>7/22/24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A9CE82D-71C1-40BB-9F9F-BFC8B0CAA11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Strategy List</a:t>
            </a:r>
            <a:endParaRPr lang="en-US" dirty="0"/>
          </a:p>
          <a:p>
            <a:r>
              <a:rPr lang="en-US" dirty="0"/>
              <a:t>Category: Timelines, Images</a:t>
            </a:r>
          </a:p>
          <a:p>
            <a:r>
              <a:rPr lang="en-US" dirty="0"/>
              <a:t>Tags:</a:t>
            </a:r>
            <a:r>
              <a:rPr lang="en-US" baseline="0" dirty="0"/>
              <a:t> timeline, plan, icon, date, bullets, bullet points,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7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Our Idea</a:t>
            </a:r>
            <a:endParaRPr lang="en-US" dirty="0"/>
          </a:p>
          <a:p>
            <a:r>
              <a:rPr lang="en-US" dirty="0"/>
              <a:t>Category: Images</a:t>
            </a:r>
          </a:p>
          <a:p>
            <a:r>
              <a:rPr lang="en-US" dirty="0"/>
              <a:t>Tags:</a:t>
            </a:r>
            <a:r>
              <a:rPr lang="en-US" baseline="0" dirty="0"/>
              <a:t> background, image, picture, people, bulb, bullets, bullet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9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Our Idea</a:t>
            </a:r>
            <a:endParaRPr lang="en-US" dirty="0"/>
          </a:p>
          <a:p>
            <a:r>
              <a:rPr lang="en-US" dirty="0"/>
              <a:t>Category: Images</a:t>
            </a:r>
          </a:p>
          <a:p>
            <a:r>
              <a:rPr lang="en-US" dirty="0"/>
              <a:t>Tags:</a:t>
            </a:r>
            <a:r>
              <a:rPr lang="en-US" baseline="0" dirty="0"/>
              <a:t> background, image, picture, people, bulb, bullets, bullet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59" y="201137"/>
            <a:ext cx="11117083" cy="6001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22100" y="8575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59" y="1249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8099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154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B9A967-9DD9-4DD6-A720-46986134B14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4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9" y="2011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67200" y="1652400"/>
            <a:ext cx="7480800" cy="438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35100" y="2120901"/>
            <a:ext cx="5340349" cy="334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17350" y="9337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D71CA83-4C14-4F76-8A2E-4BC45FED97B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6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84" y="2011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26875" y="8670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9DFCE-0A6E-41A6-BB8A-4C49C6E23DB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C33E7-D1F0-4839-9D0D-90A187C369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A14B4-B8CD-442C-A051-89E7B42185A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03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9" y="2297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45925" y="8670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908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1F96C5-3350-41E7-9935-541D8E55CBF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C8E495-F98A-41B3-A47C-1488C58E8B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enter &amp; half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itle_half_left"/>
          <p:cNvSpPr>
            <a:spLocks noGrp="1"/>
          </p:cNvSpPr>
          <p:nvPr>
            <p:ph type="title"/>
          </p:nvPr>
        </p:nvSpPr>
        <p:spPr>
          <a:xfrm>
            <a:off x="605193" y="2178236"/>
            <a:ext cx="5245825" cy="1508105"/>
          </a:xfrm>
        </p:spPr>
        <p:txBody>
          <a:bodyPr anchor="t" anchorCtr="0"/>
          <a:lstStyle>
            <a:lvl1pPr algn="ctr">
              <a:defRPr sz="4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D3F2F-0EA4-48C7-843F-E78DA73F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6D87269-FCE2-478B-8918-98DBE27A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93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2106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69725" y="8289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489835" y="143987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488776" y="74325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1F96C5-3350-41E7-9935-541D8E55CBF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C8E495-F98A-41B3-A47C-1488C58E8B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5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499360" y="163037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498301" y="78135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9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07825" y="8289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984" y="2392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8861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34" y="1725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26875" y="8385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34" y="1630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3413" y="1679972"/>
            <a:ext cx="2147365" cy="2771775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49563" y="1679972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49563" y="3096419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040835" y="1679972"/>
            <a:ext cx="2109265" cy="2771775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18885" y="1679972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218885" y="3096419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9412280" y="1679972"/>
            <a:ext cx="2147365" cy="2771775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33413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128808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479250" y="8004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EC102-29F4-44F4-9717-4F55C36451DB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00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09" y="963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8004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F136B9-44E8-4B14-9A83-2CAFDE4FD28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9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6AB9-8AB9-4FE9-8C42-F0F32AFF10C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216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18208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411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6AB9-8AB9-4FE9-8C42-F0F32AFF10C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0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59" y="1725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88775" y="7908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34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4398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1F96C5-3350-41E7-9935-541D8E55CBF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C8E495-F98A-41B3-A47C-1488C58E8B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53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&amp; half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_half_left"/>
          <p:cNvSpPr>
            <a:spLocks noGrp="1"/>
          </p:cNvSpPr>
          <p:nvPr>
            <p:ph type="title"/>
          </p:nvPr>
        </p:nvSpPr>
        <p:spPr>
          <a:xfrm>
            <a:off x="605193" y="2178236"/>
            <a:ext cx="5245825" cy="1508105"/>
          </a:xfrm>
        </p:spPr>
        <p:txBody>
          <a:bodyPr anchor="t" anchorCtr="0"/>
          <a:lstStyle>
            <a:lvl1pPr algn="ctr">
              <a:defRPr sz="4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D3F2F-0EA4-48C7-843F-E78DA73F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6D87269-FCE2-478B-8918-98DBE27A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782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1535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8861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9337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F136B9-44E8-4B14-9A83-2CAFDE4FD28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59" y="2297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8956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9" y="2106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17350" y="8861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8208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07825" y="9242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3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4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6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7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8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9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0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2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3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4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5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6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7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8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9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0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2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3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4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5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6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7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804" r:id="rId2"/>
    <p:sldLayoutId id="2147483805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7/22/24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4046398-D41A-4EA7-9CD3-9951FC43A71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" r="14"/>
          <a:stretch>
            <a:fillRect/>
          </a:stretch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8995F64-E0D2-4FF1-89D4-8AA576DEFB3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A9E0A0-9002-4E20-86DC-42001E74409A}"/>
              </a:ext>
            </a:extLst>
          </p:cNvPr>
          <p:cNvSpPr/>
          <p:nvPr/>
        </p:nvSpPr>
        <p:spPr>
          <a:xfrm>
            <a:off x="6352800" y="-1"/>
            <a:ext cx="5839200" cy="6857281"/>
          </a:xfrm>
          <a:prstGeom prst="rect">
            <a:avLst/>
          </a:prstGeom>
          <a:solidFill>
            <a:srgbClr val="04244C">
              <a:alpha val="74902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7106764" y="2206338"/>
            <a:ext cx="189026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$250K+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77671" y="277217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2024 Revenue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64532" y="2206338"/>
            <a:ext cx="46358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7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68648" y="2772177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2024 Planned Revenue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13795" y="3762415"/>
            <a:ext cx="102143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60+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71563" y="4328254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2024 Gross Margin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748234" y="3762415"/>
            <a:ext cx="144142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100%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80111" y="432825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2024 Gross Profit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9212262" y="1860058"/>
            <a:ext cx="0" cy="3169142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81800" y="3429000"/>
            <a:ext cx="4781550" cy="0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5080" y="1592328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Company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5080" y="1956051"/>
            <a:ext cx="1649811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endParaRPr lang="en-US" sz="1200" dirty="0"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Adipiscing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Elit</a:t>
            </a:r>
            <a:endParaRPr lang="en-US" sz="1200" dirty="0"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45080" y="2686658"/>
            <a:ext cx="1740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Top Product Lines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5080" y="3050381"/>
            <a:ext cx="1462260" cy="753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Adipiscing</a:t>
            </a:r>
            <a:r>
              <a:rPr lang="en-US" sz="1200" b="1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Elit</a:t>
            </a:r>
            <a:endParaRPr lang="en-US" sz="1200" b="1" dirty="0"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Dolor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Nonummy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endParaRPr lang="en-US" sz="1200" dirty="0"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93586" y="2729557"/>
            <a:ext cx="13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Top Products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93586" y="3093280"/>
            <a:ext cx="1649811" cy="753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endParaRPr lang="en-US" sz="1200" dirty="0"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Consectetuer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Nonummy</a:t>
            </a:r>
            <a:r>
              <a:rPr lang="en-US" sz="1200" b="1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endParaRPr lang="en-US" sz="1200" b="1" dirty="0"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95094" y="4507583"/>
            <a:ext cx="1777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Top Product Types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5094" y="4871306"/>
            <a:ext cx="1908151" cy="1210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Dolore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Magna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Nonummy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endParaRPr lang="en-US" sz="1200" dirty="0"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200" b="1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endParaRPr lang="en-US" sz="1200" b="1" dirty="0"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Adipiscing</a:t>
            </a:r>
            <a:r>
              <a:rPr lang="en-US" sz="1200" b="1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Elit</a:t>
            </a:r>
            <a:endParaRPr lang="en-US" sz="1200" b="1" dirty="0"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Ipsumdolo</a:t>
            </a:r>
            <a:endParaRPr lang="en-US" sz="1200" dirty="0"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A686A-47BD-428A-EFDB-782269A28149}"/>
              </a:ext>
            </a:extLst>
          </p:cNvPr>
          <p:cNvSpPr txBox="1"/>
          <p:nvPr/>
        </p:nvSpPr>
        <p:spPr>
          <a:xfrm>
            <a:off x="3393586" y="4675631"/>
            <a:ext cx="18149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Main Order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CA179-11C9-242A-4A65-A68F2EFBEB7F}"/>
              </a:ext>
            </a:extLst>
          </p:cNvPr>
          <p:cNvSpPr txBox="1"/>
          <p:nvPr/>
        </p:nvSpPr>
        <p:spPr>
          <a:xfrm>
            <a:off x="3393586" y="5039354"/>
            <a:ext cx="1649811" cy="7530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endParaRPr lang="en-US" sz="1200" dirty="0">
              <a:ea typeface="Arial" panose="020B0706030804020204" pitchFamily="34" charset="0"/>
              <a:cs typeface="Arial" panose="020B0706030804020204" pitchFamily="34" charset="0"/>
            </a:endParaRP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 err="1">
                <a:ea typeface="Arial" panose="020B0706030804020204" pitchFamily="34" charset="0"/>
                <a:cs typeface="Arial" panose="020B0706030804020204" pitchFamily="34" charset="0"/>
              </a:rPr>
              <a:t>Consectetuer</a:t>
            </a: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Nonummy</a:t>
            </a:r>
            <a:r>
              <a:rPr lang="en-US" sz="1200" b="1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200" b="1" dirty="0" err="1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endParaRPr lang="en-US" sz="1200" b="1" dirty="0">
              <a:latin typeface="Arial" panose="020B0706030804020204" pitchFamily="34" charset="0"/>
              <a:ea typeface="Arial" panose="020B0706030804020204" pitchFamily="34" charset="0"/>
              <a:cs typeface="Arial" panose="020B07060308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18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8800" cy="600164"/>
          </a:xfrm>
        </p:spPr>
        <p:txBody>
          <a:bodyPr/>
          <a:lstStyle/>
          <a:p>
            <a:r>
              <a:rPr lang="en-US" noProof="0" dirty="0"/>
              <a:t>Insights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FA5FBE3-2036-4A85-B197-F45B48791A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4961973" y="1152420"/>
            <a:ext cx="2024454" cy="2751074"/>
          </a:xfrm>
          <a:prstGeom prst="rect">
            <a:avLst/>
          </a:prstGeom>
          <a:noFill/>
          <a:ln>
            <a:solidFill>
              <a:srgbClr val="04244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000" dirty="0"/>
              <a:t>Our idea is to create, </a:t>
            </a:r>
            <a:r>
              <a:rPr lang="en-US" sz="1000" dirty="0" err="1"/>
              <a:t>consectetuer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,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diam</a:t>
            </a:r>
            <a:r>
              <a:rPr lang="en-US" sz="1000" dirty="0"/>
              <a:t> </a:t>
            </a:r>
            <a:r>
              <a:rPr lang="en-US" sz="1000" dirty="0" err="1"/>
              <a:t>nonummy</a:t>
            </a:r>
            <a:r>
              <a:rPr lang="en-US" sz="1000" dirty="0"/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dirty="0" err="1"/>
              <a:t>dolore</a:t>
            </a:r>
            <a:r>
              <a:rPr lang="en-US" sz="1000" dirty="0"/>
              <a:t> magna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erat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.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wisi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ad minim </a:t>
            </a:r>
            <a:r>
              <a:rPr lang="en-US" sz="1000" dirty="0" err="1"/>
              <a:t>veniam</a:t>
            </a:r>
            <a:r>
              <a:rPr lang="en-US" sz="1000" dirty="0"/>
              <a:t>, </a:t>
            </a:r>
            <a:r>
              <a:rPr lang="en-US" sz="1000" dirty="0" err="1"/>
              <a:t>quis</a:t>
            </a:r>
            <a:r>
              <a:rPr lang="en-US" sz="1000" dirty="0"/>
              <a:t> </a:t>
            </a:r>
            <a:r>
              <a:rPr lang="en-US" sz="1000" dirty="0" err="1"/>
              <a:t>nostrud</a:t>
            </a:r>
            <a:r>
              <a:rPr lang="en-US" sz="1000" dirty="0"/>
              <a:t> </a:t>
            </a:r>
            <a:r>
              <a:rPr lang="en-US" sz="1000" dirty="0" err="1"/>
              <a:t>exerci</a:t>
            </a:r>
            <a:r>
              <a:rPr lang="en-US" sz="1000" dirty="0"/>
              <a:t> </a:t>
            </a:r>
            <a:r>
              <a:rPr lang="en-US" sz="1000" dirty="0" err="1"/>
              <a:t>tation</a:t>
            </a:r>
            <a:r>
              <a:rPr lang="en-US" sz="1000" dirty="0"/>
              <a:t>.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000" dirty="0"/>
              <a:t>There is a multiple reasons for this, </a:t>
            </a:r>
            <a:r>
              <a:rPr lang="en-US" sz="1000" dirty="0" err="1"/>
              <a:t>euismod</a:t>
            </a:r>
            <a:r>
              <a:rPr lang="en-US" sz="1000" dirty="0"/>
              <a:t> </a:t>
            </a:r>
            <a:r>
              <a:rPr lang="en-US" sz="1000" dirty="0" err="1"/>
              <a:t>tincidunt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dolore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magna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erat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.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wisi</a:t>
            </a:r>
            <a:r>
              <a:rPr lang="en-US" sz="1000" dirty="0"/>
              <a:t> </a:t>
            </a:r>
            <a:br>
              <a:rPr lang="en-US" sz="1000" dirty="0"/>
            </a:br>
            <a:r>
              <a:rPr lang="en-US" sz="1000" dirty="0" err="1"/>
              <a:t>enim</a:t>
            </a:r>
            <a:r>
              <a:rPr lang="en-US" sz="1000" dirty="0"/>
              <a:t> ad minim </a:t>
            </a:r>
            <a:r>
              <a:rPr lang="en-US" sz="1000" dirty="0" err="1"/>
              <a:t>veniam</a:t>
            </a:r>
            <a:r>
              <a:rPr lang="en-US" sz="1000" dirty="0"/>
              <a:t>.</a:t>
            </a:r>
          </a:p>
        </p:txBody>
      </p:sp>
      <p:sp>
        <p:nvSpPr>
          <p:cNvPr id="51" name="Freeform 5"/>
          <p:cNvSpPr>
            <a:spLocks noChangeAspect="1" noEditPoints="1"/>
          </p:cNvSpPr>
          <p:nvPr/>
        </p:nvSpPr>
        <p:spPr bwMode="auto">
          <a:xfrm>
            <a:off x="7131965" y="1036947"/>
            <a:ext cx="4270246" cy="4811404"/>
          </a:xfrm>
          <a:custGeom>
            <a:avLst/>
            <a:gdLst>
              <a:gd name="T0" fmla="*/ 765 w 2705"/>
              <a:gd name="T1" fmla="*/ 1714 h 3049"/>
              <a:gd name="T2" fmla="*/ 816 w 2705"/>
              <a:gd name="T3" fmla="*/ 1776 h 3049"/>
              <a:gd name="T4" fmla="*/ 1042 w 2705"/>
              <a:gd name="T5" fmla="*/ 2346 h 3049"/>
              <a:gd name="T6" fmla="*/ 1174 w 2705"/>
              <a:gd name="T7" fmla="*/ 2855 h 3049"/>
              <a:gd name="T8" fmla="*/ 1562 w 2705"/>
              <a:gd name="T9" fmla="*/ 2837 h 3049"/>
              <a:gd name="T10" fmla="*/ 1668 w 2705"/>
              <a:gd name="T11" fmla="*/ 2647 h 3049"/>
              <a:gd name="T12" fmla="*/ 1664 w 2705"/>
              <a:gd name="T13" fmla="*/ 2339 h 3049"/>
              <a:gd name="T14" fmla="*/ 1933 w 2705"/>
              <a:gd name="T15" fmla="*/ 1725 h 3049"/>
              <a:gd name="T16" fmla="*/ 1353 w 2705"/>
              <a:gd name="T17" fmla="*/ 568 h 3049"/>
              <a:gd name="T18" fmla="*/ 1265 w 2705"/>
              <a:gd name="T19" fmla="*/ 2855 h 3049"/>
              <a:gd name="T20" fmla="*/ 1471 w 2705"/>
              <a:gd name="T21" fmla="*/ 2855 h 3049"/>
              <a:gd name="T22" fmla="*/ 1322 w 2705"/>
              <a:gd name="T23" fmla="*/ 2647 h 3049"/>
              <a:gd name="T24" fmla="*/ 1486 w 2705"/>
              <a:gd name="T25" fmla="*/ 2763 h 3049"/>
              <a:gd name="T26" fmla="*/ 1133 w 2705"/>
              <a:gd name="T27" fmla="*/ 2543 h 3049"/>
              <a:gd name="T28" fmla="*/ 1342 w 2705"/>
              <a:gd name="T29" fmla="*/ 2452 h 3049"/>
              <a:gd name="T30" fmla="*/ 1573 w 2705"/>
              <a:gd name="T31" fmla="*/ 2391 h 3049"/>
              <a:gd name="T32" fmla="*/ 1859 w 2705"/>
              <a:gd name="T33" fmla="*/ 1670 h 3049"/>
              <a:gd name="T34" fmla="*/ 1821 w 2705"/>
              <a:gd name="T35" fmla="*/ 1716 h 3049"/>
              <a:gd name="T36" fmla="*/ 1132 w 2705"/>
              <a:gd name="T37" fmla="*/ 2300 h 3049"/>
              <a:gd name="T38" fmla="*/ 848 w 2705"/>
              <a:gd name="T39" fmla="*/ 1673 h 3049"/>
              <a:gd name="T40" fmla="*/ 844 w 2705"/>
              <a:gd name="T41" fmla="*/ 1667 h 3049"/>
              <a:gd name="T42" fmla="*/ 1985 w 2705"/>
              <a:gd name="T43" fmla="*/ 1292 h 3049"/>
              <a:gd name="T44" fmla="*/ 1398 w 2705"/>
              <a:gd name="T45" fmla="*/ 414 h 3049"/>
              <a:gd name="T46" fmla="*/ 1307 w 2705"/>
              <a:gd name="T47" fmla="*/ 46 h 3049"/>
              <a:gd name="T48" fmla="*/ 459 w 2705"/>
              <a:gd name="T49" fmla="*/ 1353 h 3049"/>
              <a:gd name="T50" fmla="*/ 0 w 2705"/>
              <a:gd name="T51" fmla="*/ 1353 h 3049"/>
              <a:gd name="T52" fmla="*/ 459 w 2705"/>
              <a:gd name="T53" fmla="*/ 1353 h 3049"/>
              <a:gd name="T54" fmla="*/ 2247 w 2705"/>
              <a:gd name="T55" fmla="*/ 1353 h 3049"/>
              <a:gd name="T56" fmla="*/ 2705 w 2705"/>
              <a:gd name="T57" fmla="*/ 1353 h 3049"/>
              <a:gd name="T58" fmla="*/ 2049 w 2705"/>
              <a:gd name="T59" fmla="*/ 721 h 3049"/>
              <a:gd name="T60" fmla="*/ 2245 w 2705"/>
              <a:gd name="T61" fmla="*/ 397 h 3049"/>
              <a:gd name="T62" fmla="*/ 2017 w 2705"/>
              <a:gd name="T63" fmla="*/ 734 h 3049"/>
              <a:gd name="T64" fmla="*/ 721 w 2705"/>
              <a:gd name="T65" fmla="*/ 721 h 3049"/>
              <a:gd name="T66" fmla="*/ 396 w 2705"/>
              <a:gd name="T67" fmla="*/ 397 h 3049"/>
              <a:gd name="T68" fmla="*/ 1716 w 2705"/>
              <a:gd name="T69" fmla="*/ 536 h 3049"/>
              <a:gd name="T70" fmla="*/ 1926 w 2705"/>
              <a:gd name="T71" fmla="*/ 178 h 3049"/>
              <a:gd name="T72" fmla="*/ 1693 w 2705"/>
              <a:gd name="T73" fmla="*/ 476 h 3049"/>
              <a:gd name="T74" fmla="*/ 177 w 2705"/>
              <a:gd name="T75" fmla="*/ 780 h 3049"/>
              <a:gd name="T76" fmla="*/ 476 w 2705"/>
              <a:gd name="T77" fmla="*/ 1012 h 3049"/>
              <a:gd name="T78" fmla="*/ 513 w 2705"/>
              <a:gd name="T79" fmla="*/ 929 h 3049"/>
              <a:gd name="T80" fmla="*/ 2169 w 2705"/>
              <a:gd name="T81" fmla="*/ 1717 h 3049"/>
              <a:gd name="T82" fmla="*/ 2547 w 2705"/>
              <a:gd name="T83" fmla="*/ 1930 h 3049"/>
              <a:gd name="T84" fmla="*/ 447 w 2705"/>
              <a:gd name="T85" fmla="*/ 1652 h 3049"/>
              <a:gd name="T86" fmla="*/ 132 w 2705"/>
              <a:gd name="T87" fmla="*/ 1867 h 3049"/>
              <a:gd name="T88" fmla="*/ 506 w 2705"/>
              <a:gd name="T89" fmla="*/ 1678 h 3049"/>
              <a:gd name="T90" fmla="*/ 2230 w 2705"/>
              <a:gd name="T91" fmla="*/ 1062 h 3049"/>
              <a:gd name="T92" fmla="*/ 2615 w 2705"/>
              <a:gd name="T93" fmla="*/ 869 h 3049"/>
              <a:gd name="T94" fmla="*/ 2187 w 2705"/>
              <a:gd name="T95" fmla="*/ 1033 h 3049"/>
              <a:gd name="T96" fmla="*/ 1032 w 2705"/>
              <a:gd name="T97" fmla="*/ 518 h 3049"/>
              <a:gd name="T98" fmla="*/ 868 w 2705"/>
              <a:gd name="T99" fmla="*/ 90 h 3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05" h="3049">
                <a:moveTo>
                  <a:pt x="1353" y="568"/>
                </a:moveTo>
                <a:cubicBezTo>
                  <a:pt x="953" y="568"/>
                  <a:pt x="629" y="893"/>
                  <a:pt x="629" y="1292"/>
                </a:cubicBezTo>
                <a:cubicBezTo>
                  <a:pt x="629" y="1444"/>
                  <a:pt x="676" y="1590"/>
                  <a:pt x="765" y="1714"/>
                </a:cubicBezTo>
                <a:cubicBezTo>
                  <a:pt x="767" y="1718"/>
                  <a:pt x="770" y="1722"/>
                  <a:pt x="773" y="1725"/>
                </a:cubicBezTo>
                <a:cubicBezTo>
                  <a:pt x="777" y="1729"/>
                  <a:pt x="777" y="1729"/>
                  <a:pt x="777" y="1729"/>
                </a:cubicBezTo>
                <a:cubicBezTo>
                  <a:pt x="789" y="1745"/>
                  <a:pt x="802" y="1761"/>
                  <a:pt x="816" y="1776"/>
                </a:cubicBezTo>
                <a:cubicBezTo>
                  <a:pt x="886" y="1866"/>
                  <a:pt x="1045" y="2098"/>
                  <a:pt x="1042" y="2345"/>
                </a:cubicBezTo>
                <a:cubicBezTo>
                  <a:pt x="1042" y="2345"/>
                  <a:pt x="1042" y="2345"/>
                  <a:pt x="1042" y="2345"/>
                </a:cubicBezTo>
                <a:cubicBezTo>
                  <a:pt x="1042" y="2346"/>
                  <a:pt x="1042" y="2346"/>
                  <a:pt x="1042" y="2346"/>
                </a:cubicBezTo>
                <a:cubicBezTo>
                  <a:pt x="1042" y="2675"/>
                  <a:pt x="1042" y="2675"/>
                  <a:pt x="1042" y="2675"/>
                </a:cubicBezTo>
                <a:cubicBezTo>
                  <a:pt x="1042" y="2758"/>
                  <a:pt x="1098" y="2827"/>
                  <a:pt x="1174" y="2848"/>
                </a:cubicBezTo>
                <a:cubicBezTo>
                  <a:pt x="1174" y="2855"/>
                  <a:pt x="1174" y="2855"/>
                  <a:pt x="1174" y="2855"/>
                </a:cubicBezTo>
                <a:cubicBezTo>
                  <a:pt x="1174" y="2962"/>
                  <a:pt x="1261" y="3049"/>
                  <a:pt x="1368" y="3049"/>
                </a:cubicBezTo>
                <a:cubicBezTo>
                  <a:pt x="1475" y="3049"/>
                  <a:pt x="1562" y="2962"/>
                  <a:pt x="1562" y="2855"/>
                </a:cubicBezTo>
                <a:cubicBezTo>
                  <a:pt x="1562" y="2837"/>
                  <a:pt x="1562" y="2837"/>
                  <a:pt x="1562" y="2837"/>
                </a:cubicBezTo>
                <a:cubicBezTo>
                  <a:pt x="1622" y="2808"/>
                  <a:pt x="1665" y="2747"/>
                  <a:pt x="1665" y="2675"/>
                </a:cubicBezTo>
                <a:cubicBezTo>
                  <a:pt x="1665" y="2664"/>
                  <a:pt x="1665" y="2664"/>
                  <a:pt x="1665" y="2664"/>
                </a:cubicBezTo>
                <a:cubicBezTo>
                  <a:pt x="1667" y="2659"/>
                  <a:pt x="1668" y="2653"/>
                  <a:pt x="1668" y="2647"/>
                </a:cubicBezTo>
                <a:cubicBezTo>
                  <a:pt x="1668" y="2641"/>
                  <a:pt x="1667" y="2635"/>
                  <a:pt x="1665" y="2630"/>
                </a:cubicBezTo>
                <a:cubicBezTo>
                  <a:pt x="1665" y="2346"/>
                  <a:pt x="1665" y="2346"/>
                  <a:pt x="1665" y="2346"/>
                </a:cubicBezTo>
                <a:cubicBezTo>
                  <a:pt x="1665" y="2343"/>
                  <a:pt x="1664" y="2341"/>
                  <a:pt x="1664" y="2339"/>
                </a:cubicBezTo>
                <a:cubicBezTo>
                  <a:pt x="1663" y="2094"/>
                  <a:pt x="1820" y="1865"/>
                  <a:pt x="1890" y="1776"/>
                </a:cubicBezTo>
                <a:cubicBezTo>
                  <a:pt x="1903" y="1761"/>
                  <a:pt x="1916" y="1746"/>
                  <a:pt x="1929" y="1729"/>
                </a:cubicBezTo>
                <a:cubicBezTo>
                  <a:pt x="1933" y="1725"/>
                  <a:pt x="1933" y="1725"/>
                  <a:pt x="1933" y="1725"/>
                </a:cubicBezTo>
                <a:cubicBezTo>
                  <a:pt x="1935" y="1722"/>
                  <a:pt x="1938" y="1718"/>
                  <a:pt x="1940" y="1714"/>
                </a:cubicBezTo>
                <a:cubicBezTo>
                  <a:pt x="2029" y="1590"/>
                  <a:pt x="2077" y="1444"/>
                  <a:pt x="2077" y="1292"/>
                </a:cubicBezTo>
                <a:cubicBezTo>
                  <a:pt x="2077" y="893"/>
                  <a:pt x="1752" y="568"/>
                  <a:pt x="1353" y="568"/>
                </a:cubicBezTo>
                <a:close/>
                <a:moveTo>
                  <a:pt x="1471" y="2855"/>
                </a:moveTo>
                <a:cubicBezTo>
                  <a:pt x="1471" y="2912"/>
                  <a:pt x="1425" y="2958"/>
                  <a:pt x="1368" y="2958"/>
                </a:cubicBezTo>
                <a:cubicBezTo>
                  <a:pt x="1311" y="2958"/>
                  <a:pt x="1265" y="2912"/>
                  <a:pt x="1265" y="2855"/>
                </a:cubicBezTo>
                <a:cubicBezTo>
                  <a:pt x="1265" y="2854"/>
                  <a:pt x="1265" y="2854"/>
                  <a:pt x="1265" y="2854"/>
                </a:cubicBezTo>
                <a:cubicBezTo>
                  <a:pt x="1471" y="2854"/>
                  <a:pt x="1471" y="2854"/>
                  <a:pt x="1471" y="2854"/>
                </a:cubicBezTo>
                <a:lnTo>
                  <a:pt x="1471" y="2855"/>
                </a:lnTo>
                <a:close/>
                <a:moveTo>
                  <a:pt x="1573" y="2602"/>
                </a:moveTo>
                <a:cubicBezTo>
                  <a:pt x="1368" y="2602"/>
                  <a:pt x="1368" y="2602"/>
                  <a:pt x="1368" y="2602"/>
                </a:cubicBezTo>
                <a:cubicBezTo>
                  <a:pt x="1343" y="2602"/>
                  <a:pt x="1322" y="2622"/>
                  <a:pt x="1322" y="2647"/>
                </a:cubicBezTo>
                <a:cubicBezTo>
                  <a:pt x="1322" y="2672"/>
                  <a:pt x="1343" y="2693"/>
                  <a:pt x="1368" y="2693"/>
                </a:cubicBezTo>
                <a:cubicBezTo>
                  <a:pt x="1572" y="2693"/>
                  <a:pt x="1572" y="2693"/>
                  <a:pt x="1572" y="2693"/>
                </a:cubicBezTo>
                <a:cubicBezTo>
                  <a:pt x="1564" y="2732"/>
                  <a:pt x="1529" y="2763"/>
                  <a:pt x="1486" y="2763"/>
                </a:cubicBezTo>
                <a:cubicBezTo>
                  <a:pt x="1220" y="2763"/>
                  <a:pt x="1220" y="2763"/>
                  <a:pt x="1220" y="2763"/>
                </a:cubicBezTo>
                <a:cubicBezTo>
                  <a:pt x="1172" y="2763"/>
                  <a:pt x="1133" y="2723"/>
                  <a:pt x="1133" y="2675"/>
                </a:cubicBezTo>
                <a:cubicBezTo>
                  <a:pt x="1133" y="2543"/>
                  <a:pt x="1133" y="2543"/>
                  <a:pt x="1133" y="2543"/>
                </a:cubicBezTo>
                <a:cubicBezTo>
                  <a:pt x="1342" y="2543"/>
                  <a:pt x="1342" y="2543"/>
                  <a:pt x="1342" y="2543"/>
                </a:cubicBezTo>
                <a:cubicBezTo>
                  <a:pt x="1367" y="2543"/>
                  <a:pt x="1387" y="2522"/>
                  <a:pt x="1387" y="2497"/>
                </a:cubicBezTo>
                <a:cubicBezTo>
                  <a:pt x="1387" y="2472"/>
                  <a:pt x="1367" y="2452"/>
                  <a:pt x="1342" y="2452"/>
                </a:cubicBezTo>
                <a:cubicBezTo>
                  <a:pt x="1133" y="2452"/>
                  <a:pt x="1133" y="2452"/>
                  <a:pt x="1133" y="2452"/>
                </a:cubicBezTo>
                <a:cubicBezTo>
                  <a:pt x="1133" y="2391"/>
                  <a:pt x="1133" y="2391"/>
                  <a:pt x="1133" y="2391"/>
                </a:cubicBezTo>
                <a:cubicBezTo>
                  <a:pt x="1573" y="2391"/>
                  <a:pt x="1573" y="2391"/>
                  <a:pt x="1573" y="2391"/>
                </a:cubicBezTo>
                <a:lnTo>
                  <a:pt x="1573" y="2602"/>
                </a:lnTo>
                <a:close/>
                <a:moveTo>
                  <a:pt x="1861" y="1667"/>
                </a:moveTo>
                <a:cubicBezTo>
                  <a:pt x="1861" y="1668"/>
                  <a:pt x="1860" y="1669"/>
                  <a:pt x="1859" y="1670"/>
                </a:cubicBezTo>
                <a:cubicBezTo>
                  <a:pt x="1859" y="1670"/>
                  <a:pt x="1859" y="1670"/>
                  <a:pt x="1859" y="1670"/>
                </a:cubicBezTo>
                <a:cubicBezTo>
                  <a:pt x="1859" y="1671"/>
                  <a:pt x="1858" y="1672"/>
                  <a:pt x="1857" y="1673"/>
                </a:cubicBezTo>
                <a:cubicBezTo>
                  <a:pt x="1846" y="1688"/>
                  <a:pt x="1834" y="1702"/>
                  <a:pt x="1821" y="1716"/>
                </a:cubicBezTo>
                <a:cubicBezTo>
                  <a:pt x="1820" y="1717"/>
                  <a:pt x="1820" y="1718"/>
                  <a:pt x="1819" y="1719"/>
                </a:cubicBezTo>
                <a:cubicBezTo>
                  <a:pt x="1731" y="1832"/>
                  <a:pt x="1587" y="2052"/>
                  <a:pt x="1574" y="2300"/>
                </a:cubicBezTo>
                <a:cubicBezTo>
                  <a:pt x="1132" y="2300"/>
                  <a:pt x="1132" y="2300"/>
                  <a:pt x="1132" y="2300"/>
                </a:cubicBezTo>
                <a:cubicBezTo>
                  <a:pt x="1119" y="2052"/>
                  <a:pt x="975" y="1832"/>
                  <a:pt x="886" y="1719"/>
                </a:cubicBezTo>
                <a:cubicBezTo>
                  <a:pt x="886" y="1718"/>
                  <a:pt x="885" y="1717"/>
                  <a:pt x="884" y="1716"/>
                </a:cubicBezTo>
                <a:cubicBezTo>
                  <a:pt x="871" y="1702"/>
                  <a:pt x="859" y="1688"/>
                  <a:pt x="848" y="1673"/>
                </a:cubicBezTo>
                <a:cubicBezTo>
                  <a:pt x="848" y="1672"/>
                  <a:pt x="847" y="1671"/>
                  <a:pt x="846" y="1670"/>
                </a:cubicBezTo>
                <a:cubicBezTo>
                  <a:pt x="846" y="1670"/>
                  <a:pt x="846" y="1670"/>
                  <a:pt x="846" y="1670"/>
                </a:cubicBezTo>
                <a:cubicBezTo>
                  <a:pt x="845" y="1669"/>
                  <a:pt x="845" y="1668"/>
                  <a:pt x="844" y="1667"/>
                </a:cubicBezTo>
                <a:cubicBezTo>
                  <a:pt x="763" y="1557"/>
                  <a:pt x="720" y="1428"/>
                  <a:pt x="720" y="1292"/>
                </a:cubicBezTo>
                <a:cubicBezTo>
                  <a:pt x="720" y="943"/>
                  <a:pt x="1004" y="659"/>
                  <a:pt x="1353" y="659"/>
                </a:cubicBezTo>
                <a:cubicBezTo>
                  <a:pt x="1702" y="659"/>
                  <a:pt x="1985" y="943"/>
                  <a:pt x="1985" y="1292"/>
                </a:cubicBezTo>
                <a:cubicBezTo>
                  <a:pt x="1985" y="1428"/>
                  <a:pt x="1943" y="1557"/>
                  <a:pt x="1861" y="1667"/>
                </a:cubicBezTo>
                <a:close/>
                <a:moveTo>
                  <a:pt x="1353" y="459"/>
                </a:moveTo>
                <a:cubicBezTo>
                  <a:pt x="1378" y="459"/>
                  <a:pt x="1398" y="439"/>
                  <a:pt x="1398" y="414"/>
                </a:cubicBezTo>
                <a:cubicBezTo>
                  <a:pt x="1398" y="46"/>
                  <a:pt x="1398" y="46"/>
                  <a:pt x="1398" y="46"/>
                </a:cubicBezTo>
                <a:cubicBezTo>
                  <a:pt x="1398" y="21"/>
                  <a:pt x="1378" y="0"/>
                  <a:pt x="1353" y="0"/>
                </a:cubicBezTo>
                <a:cubicBezTo>
                  <a:pt x="1328" y="0"/>
                  <a:pt x="1307" y="21"/>
                  <a:pt x="1307" y="46"/>
                </a:cubicBezTo>
                <a:cubicBezTo>
                  <a:pt x="1307" y="414"/>
                  <a:pt x="1307" y="414"/>
                  <a:pt x="1307" y="414"/>
                </a:cubicBezTo>
                <a:cubicBezTo>
                  <a:pt x="1307" y="439"/>
                  <a:pt x="1328" y="459"/>
                  <a:pt x="1353" y="459"/>
                </a:cubicBezTo>
                <a:close/>
                <a:moveTo>
                  <a:pt x="459" y="1353"/>
                </a:moveTo>
                <a:cubicBezTo>
                  <a:pt x="459" y="1328"/>
                  <a:pt x="438" y="1307"/>
                  <a:pt x="413" y="1307"/>
                </a:cubicBezTo>
                <a:cubicBezTo>
                  <a:pt x="46" y="1307"/>
                  <a:pt x="46" y="1307"/>
                  <a:pt x="46" y="1307"/>
                </a:cubicBezTo>
                <a:cubicBezTo>
                  <a:pt x="21" y="1307"/>
                  <a:pt x="0" y="1328"/>
                  <a:pt x="0" y="1353"/>
                </a:cubicBezTo>
                <a:cubicBezTo>
                  <a:pt x="0" y="1378"/>
                  <a:pt x="21" y="1399"/>
                  <a:pt x="46" y="1399"/>
                </a:cubicBezTo>
                <a:cubicBezTo>
                  <a:pt x="413" y="1399"/>
                  <a:pt x="413" y="1399"/>
                  <a:pt x="413" y="1399"/>
                </a:cubicBezTo>
                <a:cubicBezTo>
                  <a:pt x="438" y="1399"/>
                  <a:pt x="459" y="1378"/>
                  <a:pt x="459" y="1353"/>
                </a:cubicBezTo>
                <a:close/>
                <a:moveTo>
                  <a:pt x="2660" y="1307"/>
                </a:moveTo>
                <a:cubicBezTo>
                  <a:pt x="2292" y="1307"/>
                  <a:pt x="2292" y="1307"/>
                  <a:pt x="2292" y="1307"/>
                </a:cubicBezTo>
                <a:cubicBezTo>
                  <a:pt x="2267" y="1307"/>
                  <a:pt x="2247" y="1328"/>
                  <a:pt x="2247" y="1353"/>
                </a:cubicBezTo>
                <a:cubicBezTo>
                  <a:pt x="2247" y="1378"/>
                  <a:pt x="2267" y="1399"/>
                  <a:pt x="2292" y="1399"/>
                </a:cubicBezTo>
                <a:cubicBezTo>
                  <a:pt x="2660" y="1399"/>
                  <a:pt x="2660" y="1399"/>
                  <a:pt x="2660" y="1399"/>
                </a:cubicBezTo>
                <a:cubicBezTo>
                  <a:pt x="2685" y="1399"/>
                  <a:pt x="2705" y="1378"/>
                  <a:pt x="2705" y="1353"/>
                </a:cubicBezTo>
                <a:cubicBezTo>
                  <a:pt x="2705" y="1328"/>
                  <a:pt x="2685" y="1307"/>
                  <a:pt x="2660" y="1307"/>
                </a:cubicBezTo>
                <a:close/>
                <a:moveTo>
                  <a:pt x="2017" y="734"/>
                </a:moveTo>
                <a:cubicBezTo>
                  <a:pt x="2029" y="734"/>
                  <a:pt x="2040" y="730"/>
                  <a:pt x="2049" y="721"/>
                </a:cubicBezTo>
                <a:cubicBezTo>
                  <a:pt x="2309" y="461"/>
                  <a:pt x="2309" y="461"/>
                  <a:pt x="2309" y="461"/>
                </a:cubicBezTo>
                <a:cubicBezTo>
                  <a:pt x="2327" y="443"/>
                  <a:pt x="2327" y="414"/>
                  <a:pt x="2309" y="397"/>
                </a:cubicBezTo>
                <a:cubicBezTo>
                  <a:pt x="2291" y="379"/>
                  <a:pt x="2262" y="379"/>
                  <a:pt x="2245" y="397"/>
                </a:cubicBezTo>
                <a:cubicBezTo>
                  <a:pt x="1985" y="656"/>
                  <a:pt x="1985" y="656"/>
                  <a:pt x="1985" y="656"/>
                </a:cubicBezTo>
                <a:cubicBezTo>
                  <a:pt x="1967" y="674"/>
                  <a:pt x="1967" y="703"/>
                  <a:pt x="1985" y="721"/>
                </a:cubicBezTo>
                <a:cubicBezTo>
                  <a:pt x="1994" y="730"/>
                  <a:pt x="2005" y="734"/>
                  <a:pt x="2017" y="734"/>
                </a:cubicBezTo>
                <a:close/>
                <a:moveTo>
                  <a:pt x="656" y="721"/>
                </a:moveTo>
                <a:cubicBezTo>
                  <a:pt x="665" y="730"/>
                  <a:pt x="677" y="734"/>
                  <a:pt x="688" y="734"/>
                </a:cubicBezTo>
                <a:cubicBezTo>
                  <a:pt x="700" y="734"/>
                  <a:pt x="712" y="730"/>
                  <a:pt x="721" y="721"/>
                </a:cubicBezTo>
                <a:cubicBezTo>
                  <a:pt x="738" y="703"/>
                  <a:pt x="738" y="674"/>
                  <a:pt x="721" y="656"/>
                </a:cubicBezTo>
                <a:cubicBezTo>
                  <a:pt x="461" y="397"/>
                  <a:pt x="461" y="397"/>
                  <a:pt x="461" y="397"/>
                </a:cubicBezTo>
                <a:cubicBezTo>
                  <a:pt x="443" y="379"/>
                  <a:pt x="414" y="379"/>
                  <a:pt x="396" y="397"/>
                </a:cubicBezTo>
                <a:cubicBezTo>
                  <a:pt x="379" y="414"/>
                  <a:pt x="379" y="443"/>
                  <a:pt x="396" y="461"/>
                </a:cubicBezTo>
                <a:lnTo>
                  <a:pt x="656" y="721"/>
                </a:lnTo>
                <a:close/>
                <a:moveTo>
                  <a:pt x="1716" y="536"/>
                </a:moveTo>
                <a:cubicBezTo>
                  <a:pt x="1722" y="539"/>
                  <a:pt x="1729" y="540"/>
                  <a:pt x="1735" y="540"/>
                </a:cubicBezTo>
                <a:cubicBezTo>
                  <a:pt x="1752" y="540"/>
                  <a:pt x="1769" y="530"/>
                  <a:pt x="1777" y="513"/>
                </a:cubicBezTo>
                <a:cubicBezTo>
                  <a:pt x="1926" y="178"/>
                  <a:pt x="1926" y="178"/>
                  <a:pt x="1926" y="178"/>
                </a:cubicBezTo>
                <a:cubicBezTo>
                  <a:pt x="1936" y="155"/>
                  <a:pt x="1926" y="128"/>
                  <a:pt x="1903" y="118"/>
                </a:cubicBezTo>
                <a:cubicBezTo>
                  <a:pt x="1880" y="107"/>
                  <a:pt x="1853" y="118"/>
                  <a:pt x="1843" y="141"/>
                </a:cubicBezTo>
                <a:cubicBezTo>
                  <a:pt x="1693" y="476"/>
                  <a:pt x="1693" y="476"/>
                  <a:pt x="1693" y="476"/>
                </a:cubicBezTo>
                <a:cubicBezTo>
                  <a:pt x="1683" y="499"/>
                  <a:pt x="1693" y="526"/>
                  <a:pt x="1716" y="536"/>
                </a:cubicBezTo>
                <a:close/>
                <a:moveTo>
                  <a:pt x="513" y="929"/>
                </a:moveTo>
                <a:cubicBezTo>
                  <a:pt x="177" y="780"/>
                  <a:pt x="177" y="780"/>
                  <a:pt x="177" y="780"/>
                </a:cubicBezTo>
                <a:cubicBezTo>
                  <a:pt x="154" y="769"/>
                  <a:pt x="127" y="780"/>
                  <a:pt x="117" y="803"/>
                </a:cubicBezTo>
                <a:cubicBezTo>
                  <a:pt x="107" y="826"/>
                  <a:pt x="117" y="853"/>
                  <a:pt x="140" y="863"/>
                </a:cubicBezTo>
                <a:cubicBezTo>
                  <a:pt x="476" y="1012"/>
                  <a:pt x="476" y="1012"/>
                  <a:pt x="476" y="1012"/>
                </a:cubicBezTo>
                <a:cubicBezTo>
                  <a:pt x="482" y="1015"/>
                  <a:pt x="488" y="1016"/>
                  <a:pt x="494" y="1016"/>
                </a:cubicBezTo>
                <a:cubicBezTo>
                  <a:pt x="512" y="1016"/>
                  <a:pt x="528" y="1006"/>
                  <a:pt x="536" y="989"/>
                </a:cubicBezTo>
                <a:cubicBezTo>
                  <a:pt x="546" y="966"/>
                  <a:pt x="536" y="939"/>
                  <a:pt x="513" y="929"/>
                </a:cubicBezTo>
                <a:close/>
                <a:moveTo>
                  <a:pt x="2565" y="1843"/>
                </a:moveTo>
                <a:cubicBezTo>
                  <a:pt x="2229" y="1694"/>
                  <a:pt x="2229" y="1694"/>
                  <a:pt x="2229" y="1694"/>
                </a:cubicBezTo>
                <a:cubicBezTo>
                  <a:pt x="2206" y="1683"/>
                  <a:pt x="2179" y="1694"/>
                  <a:pt x="2169" y="1717"/>
                </a:cubicBezTo>
                <a:cubicBezTo>
                  <a:pt x="2159" y="1740"/>
                  <a:pt x="2169" y="1767"/>
                  <a:pt x="2192" y="1777"/>
                </a:cubicBezTo>
                <a:cubicBezTo>
                  <a:pt x="2528" y="1926"/>
                  <a:pt x="2528" y="1926"/>
                  <a:pt x="2528" y="1926"/>
                </a:cubicBezTo>
                <a:cubicBezTo>
                  <a:pt x="2534" y="1929"/>
                  <a:pt x="2540" y="1930"/>
                  <a:pt x="2547" y="1930"/>
                </a:cubicBezTo>
                <a:cubicBezTo>
                  <a:pt x="2564" y="1930"/>
                  <a:pt x="2581" y="1920"/>
                  <a:pt x="2588" y="1903"/>
                </a:cubicBezTo>
                <a:cubicBezTo>
                  <a:pt x="2598" y="1880"/>
                  <a:pt x="2588" y="1853"/>
                  <a:pt x="2565" y="1843"/>
                </a:cubicBezTo>
                <a:close/>
                <a:moveTo>
                  <a:pt x="447" y="1652"/>
                </a:moveTo>
                <a:cubicBezTo>
                  <a:pt x="116" y="1779"/>
                  <a:pt x="116" y="1779"/>
                  <a:pt x="116" y="1779"/>
                </a:cubicBezTo>
                <a:cubicBezTo>
                  <a:pt x="93" y="1788"/>
                  <a:pt x="81" y="1814"/>
                  <a:pt x="90" y="1837"/>
                </a:cubicBezTo>
                <a:cubicBezTo>
                  <a:pt x="97" y="1856"/>
                  <a:pt x="114" y="1867"/>
                  <a:pt x="132" y="1867"/>
                </a:cubicBezTo>
                <a:cubicBezTo>
                  <a:pt x="138" y="1867"/>
                  <a:pt x="143" y="1866"/>
                  <a:pt x="149" y="1864"/>
                </a:cubicBezTo>
                <a:cubicBezTo>
                  <a:pt x="480" y="1737"/>
                  <a:pt x="480" y="1737"/>
                  <a:pt x="480" y="1737"/>
                </a:cubicBezTo>
                <a:cubicBezTo>
                  <a:pt x="503" y="1728"/>
                  <a:pt x="515" y="1701"/>
                  <a:pt x="506" y="1678"/>
                </a:cubicBezTo>
                <a:cubicBezTo>
                  <a:pt x="497" y="1654"/>
                  <a:pt x="470" y="1643"/>
                  <a:pt x="447" y="1652"/>
                </a:cubicBezTo>
                <a:close/>
                <a:moveTo>
                  <a:pt x="2187" y="1033"/>
                </a:moveTo>
                <a:cubicBezTo>
                  <a:pt x="2194" y="1051"/>
                  <a:pt x="2212" y="1062"/>
                  <a:pt x="2230" y="1062"/>
                </a:cubicBezTo>
                <a:cubicBezTo>
                  <a:pt x="2235" y="1062"/>
                  <a:pt x="2241" y="1061"/>
                  <a:pt x="2246" y="1059"/>
                </a:cubicBezTo>
                <a:cubicBezTo>
                  <a:pt x="2589" y="927"/>
                  <a:pt x="2589" y="927"/>
                  <a:pt x="2589" y="927"/>
                </a:cubicBezTo>
                <a:cubicBezTo>
                  <a:pt x="2613" y="918"/>
                  <a:pt x="2624" y="892"/>
                  <a:pt x="2615" y="869"/>
                </a:cubicBezTo>
                <a:cubicBezTo>
                  <a:pt x="2606" y="845"/>
                  <a:pt x="2580" y="833"/>
                  <a:pt x="2557" y="842"/>
                </a:cubicBezTo>
                <a:cubicBezTo>
                  <a:pt x="2214" y="974"/>
                  <a:pt x="2214" y="974"/>
                  <a:pt x="2214" y="974"/>
                </a:cubicBezTo>
                <a:cubicBezTo>
                  <a:pt x="2190" y="983"/>
                  <a:pt x="2178" y="1009"/>
                  <a:pt x="2187" y="1033"/>
                </a:cubicBezTo>
                <a:close/>
                <a:moveTo>
                  <a:pt x="974" y="492"/>
                </a:moveTo>
                <a:cubicBezTo>
                  <a:pt x="980" y="510"/>
                  <a:pt x="998" y="521"/>
                  <a:pt x="1016" y="521"/>
                </a:cubicBezTo>
                <a:cubicBezTo>
                  <a:pt x="1022" y="521"/>
                  <a:pt x="1027" y="520"/>
                  <a:pt x="1032" y="518"/>
                </a:cubicBezTo>
                <a:cubicBezTo>
                  <a:pt x="1056" y="509"/>
                  <a:pt x="1068" y="483"/>
                  <a:pt x="1059" y="459"/>
                </a:cubicBezTo>
                <a:cubicBezTo>
                  <a:pt x="927" y="116"/>
                  <a:pt x="927" y="116"/>
                  <a:pt x="927" y="116"/>
                </a:cubicBezTo>
                <a:cubicBezTo>
                  <a:pt x="918" y="93"/>
                  <a:pt x="892" y="81"/>
                  <a:pt x="868" y="90"/>
                </a:cubicBezTo>
                <a:cubicBezTo>
                  <a:pt x="845" y="99"/>
                  <a:pt x="833" y="126"/>
                  <a:pt x="842" y="149"/>
                </a:cubicBezTo>
                <a:lnTo>
                  <a:pt x="974" y="4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797DA3-7E4F-A2FB-0020-0C67DB024138}"/>
              </a:ext>
            </a:extLst>
          </p:cNvPr>
          <p:cNvSpPr txBox="1"/>
          <p:nvPr/>
        </p:nvSpPr>
        <p:spPr>
          <a:xfrm>
            <a:off x="4961973" y="3940288"/>
            <a:ext cx="2024454" cy="2751074"/>
          </a:xfrm>
          <a:prstGeom prst="rect">
            <a:avLst/>
          </a:prstGeom>
          <a:noFill/>
          <a:ln>
            <a:solidFill>
              <a:srgbClr val="04244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000" dirty="0"/>
              <a:t>Our idea is to create, </a:t>
            </a:r>
            <a:r>
              <a:rPr lang="en-US" sz="1000" dirty="0" err="1"/>
              <a:t>consectetuer</a:t>
            </a:r>
            <a:r>
              <a:rPr lang="en-US" sz="1000" dirty="0"/>
              <a:t> </a:t>
            </a:r>
            <a:r>
              <a:rPr lang="en-US" sz="1000" dirty="0" err="1"/>
              <a:t>adipiscing</a:t>
            </a:r>
            <a:r>
              <a:rPr lang="en-US" sz="1000" dirty="0"/>
              <a:t> </a:t>
            </a:r>
            <a:r>
              <a:rPr lang="en-US" sz="1000" dirty="0" err="1"/>
              <a:t>elit</a:t>
            </a:r>
            <a:r>
              <a:rPr lang="en-US" sz="1000" dirty="0"/>
              <a:t>, </a:t>
            </a:r>
            <a:r>
              <a:rPr lang="en-US" sz="1000" dirty="0" err="1"/>
              <a:t>sed</a:t>
            </a:r>
            <a:r>
              <a:rPr lang="en-US" sz="1000" dirty="0"/>
              <a:t> </a:t>
            </a:r>
            <a:r>
              <a:rPr lang="en-US" sz="1000" dirty="0" err="1"/>
              <a:t>diam</a:t>
            </a:r>
            <a:r>
              <a:rPr lang="en-US" sz="1000" dirty="0"/>
              <a:t> </a:t>
            </a:r>
            <a:r>
              <a:rPr lang="en-US" sz="1000" dirty="0" err="1"/>
              <a:t>nonummy</a:t>
            </a:r>
            <a:r>
              <a:rPr lang="en-US" sz="1000" dirty="0"/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dirty="0" err="1"/>
              <a:t>dolore</a:t>
            </a:r>
            <a:r>
              <a:rPr lang="en-US" sz="1000" dirty="0"/>
              <a:t> magna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erat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.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wisi</a:t>
            </a:r>
            <a:r>
              <a:rPr lang="en-US" sz="1000" dirty="0"/>
              <a:t> </a:t>
            </a:r>
            <a:r>
              <a:rPr lang="en-US" sz="1000" dirty="0" err="1"/>
              <a:t>enim</a:t>
            </a:r>
            <a:r>
              <a:rPr lang="en-US" sz="1000" dirty="0"/>
              <a:t> ad minim </a:t>
            </a:r>
            <a:r>
              <a:rPr lang="en-US" sz="1000" dirty="0" err="1"/>
              <a:t>veniam</a:t>
            </a:r>
            <a:r>
              <a:rPr lang="en-US" sz="1000" dirty="0"/>
              <a:t>, </a:t>
            </a:r>
            <a:r>
              <a:rPr lang="en-US" sz="1000" dirty="0" err="1"/>
              <a:t>quis</a:t>
            </a:r>
            <a:r>
              <a:rPr lang="en-US" sz="1000" dirty="0"/>
              <a:t> </a:t>
            </a:r>
            <a:r>
              <a:rPr lang="en-US" sz="1000" dirty="0" err="1"/>
              <a:t>nostrud</a:t>
            </a:r>
            <a:r>
              <a:rPr lang="en-US" sz="1000" dirty="0"/>
              <a:t> </a:t>
            </a:r>
            <a:r>
              <a:rPr lang="en-US" sz="1000" dirty="0" err="1"/>
              <a:t>exerci</a:t>
            </a:r>
            <a:r>
              <a:rPr lang="en-US" sz="1000" dirty="0"/>
              <a:t> </a:t>
            </a:r>
            <a:r>
              <a:rPr lang="en-US" sz="1000" dirty="0" err="1"/>
              <a:t>tation</a:t>
            </a:r>
            <a:r>
              <a:rPr lang="en-US" sz="1000" dirty="0"/>
              <a:t>.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000" dirty="0"/>
              <a:t>There is a multiple reasons for this, </a:t>
            </a:r>
            <a:r>
              <a:rPr lang="en-US" sz="1000" dirty="0" err="1"/>
              <a:t>euismod</a:t>
            </a:r>
            <a:r>
              <a:rPr lang="en-US" sz="1000" dirty="0"/>
              <a:t> </a:t>
            </a:r>
            <a:r>
              <a:rPr lang="en-US" sz="1000" dirty="0" err="1"/>
              <a:t>tincidunt</a:t>
            </a:r>
            <a:r>
              <a:rPr lang="en-US" sz="1000" dirty="0"/>
              <a:t>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0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dolore</a:t>
            </a:r>
            <a:r>
              <a:rPr lang="en-US" sz="10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magna </a:t>
            </a:r>
            <a:r>
              <a:rPr lang="en-US" sz="1000" dirty="0" err="1"/>
              <a:t>aliquam</a:t>
            </a:r>
            <a:r>
              <a:rPr lang="en-US" sz="1000" dirty="0"/>
              <a:t> </a:t>
            </a:r>
            <a:r>
              <a:rPr lang="en-US" sz="1000" dirty="0" err="1"/>
              <a:t>erat</a:t>
            </a:r>
            <a:r>
              <a:rPr lang="en-US" sz="1000" dirty="0"/>
              <a:t> </a:t>
            </a:r>
            <a:r>
              <a:rPr lang="en-US" sz="1000" dirty="0" err="1"/>
              <a:t>volutpat</a:t>
            </a:r>
            <a:r>
              <a:rPr lang="en-US" sz="1000" dirty="0"/>
              <a:t>. </a:t>
            </a:r>
            <a:r>
              <a:rPr lang="en-US" sz="1000" dirty="0" err="1"/>
              <a:t>Ut</a:t>
            </a:r>
            <a:r>
              <a:rPr lang="en-US" sz="1000" dirty="0"/>
              <a:t> </a:t>
            </a:r>
            <a:r>
              <a:rPr lang="en-US" sz="1000" dirty="0" err="1"/>
              <a:t>wisi</a:t>
            </a:r>
            <a:r>
              <a:rPr lang="en-US" sz="1000" dirty="0"/>
              <a:t> </a:t>
            </a:r>
            <a:br>
              <a:rPr lang="en-US" sz="1000" dirty="0"/>
            </a:br>
            <a:r>
              <a:rPr lang="en-US" sz="1000" dirty="0" err="1"/>
              <a:t>enim</a:t>
            </a:r>
            <a:r>
              <a:rPr lang="en-US" sz="1000" dirty="0"/>
              <a:t> ad minim </a:t>
            </a:r>
            <a:r>
              <a:rPr lang="en-US" sz="1000" dirty="0" err="1"/>
              <a:t>veniam</a:t>
            </a:r>
            <a:r>
              <a:rPr lang="en-US" sz="1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025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8800" cy="600164"/>
          </a:xfrm>
        </p:spPr>
        <p:txBody>
          <a:bodyPr/>
          <a:lstStyle/>
          <a:p>
            <a:r>
              <a:rPr lang="en-US" noProof="0" dirty="0"/>
              <a:t>Insights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FA5FBE3-2036-4A85-B197-F45B48791A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22219" y="3427200"/>
            <a:ext cx="5459481" cy="2118850"/>
          </a:xfrm>
          <a:prstGeom prst="rect">
            <a:avLst/>
          </a:prstGeom>
          <a:noFill/>
          <a:ln>
            <a:solidFill>
              <a:srgbClr val="04244C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Our idea is to create, </a:t>
            </a:r>
            <a:r>
              <a:rPr lang="en-US" sz="1500" dirty="0" err="1"/>
              <a:t>consectetuer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dirty="0" err="1"/>
              <a:t>dolore</a:t>
            </a:r>
            <a:r>
              <a:rPr lang="en-US" sz="1500" dirty="0"/>
              <a:t> magna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</a:t>
            </a:r>
            <a:r>
              <a:rPr lang="en-US" sz="1500" dirty="0" err="1"/>
              <a:t>exerci</a:t>
            </a:r>
            <a:r>
              <a:rPr lang="en-US" sz="1500" dirty="0"/>
              <a:t> </a:t>
            </a:r>
            <a:r>
              <a:rPr lang="en-US" sz="1500" dirty="0" err="1"/>
              <a:t>tation</a:t>
            </a:r>
            <a:r>
              <a:rPr lang="en-US" sz="1500" dirty="0"/>
              <a:t>.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There is a multiple reasons for this, </a:t>
            </a:r>
            <a:r>
              <a:rPr lang="en-US" sz="1500" dirty="0" err="1"/>
              <a:t>euismod</a:t>
            </a:r>
            <a:r>
              <a:rPr lang="en-US" sz="1500" dirty="0"/>
              <a:t> </a:t>
            </a:r>
            <a:r>
              <a:rPr lang="en-US" sz="1500" dirty="0" err="1"/>
              <a:t>tincidunt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dolore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magna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br>
              <a:rPr lang="en-US" sz="1500" dirty="0"/>
            </a:b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37459" y="2523600"/>
            <a:ext cx="5444241" cy="602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500" dirty="0"/>
              <a:t>Lorem ipsum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consectetuer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dirty="0" err="1"/>
              <a:t>nibh</a:t>
            </a:r>
            <a:r>
              <a:rPr lang="en-US" sz="1500" dirty="0"/>
              <a:t> </a:t>
            </a:r>
            <a:r>
              <a:rPr lang="en-US" sz="1500" dirty="0" err="1"/>
              <a:t>euismod</a:t>
            </a:r>
            <a:r>
              <a:rPr lang="en-US" sz="1500" dirty="0"/>
              <a:t> </a:t>
            </a:r>
            <a:r>
              <a:rPr lang="en-US" sz="1500" dirty="0" err="1"/>
              <a:t>laoreet</a:t>
            </a:r>
            <a:r>
              <a:rPr lang="en-US" sz="1500" dirty="0"/>
              <a:t> </a:t>
            </a:r>
            <a:r>
              <a:rPr lang="en-US" sz="1500" dirty="0" err="1"/>
              <a:t>dolore</a:t>
            </a:r>
            <a:r>
              <a:rPr lang="en-US" sz="1500" dirty="0"/>
              <a:t> magna.</a:t>
            </a:r>
          </a:p>
        </p:txBody>
      </p:sp>
      <p:sp>
        <p:nvSpPr>
          <p:cNvPr id="51" name="Freeform 5"/>
          <p:cNvSpPr>
            <a:spLocks noChangeAspect="1" noEditPoints="1"/>
          </p:cNvSpPr>
          <p:nvPr/>
        </p:nvSpPr>
        <p:spPr bwMode="auto">
          <a:xfrm>
            <a:off x="7131965" y="1036947"/>
            <a:ext cx="4270246" cy="4811404"/>
          </a:xfrm>
          <a:custGeom>
            <a:avLst/>
            <a:gdLst>
              <a:gd name="T0" fmla="*/ 765 w 2705"/>
              <a:gd name="T1" fmla="*/ 1714 h 3049"/>
              <a:gd name="T2" fmla="*/ 816 w 2705"/>
              <a:gd name="T3" fmla="*/ 1776 h 3049"/>
              <a:gd name="T4" fmla="*/ 1042 w 2705"/>
              <a:gd name="T5" fmla="*/ 2346 h 3049"/>
              <a:gd name="T6" fmla="*/ 1174 w 2705"/>
              <a:gd name="T7" fmla="*/ 2855 h 3049"/>
              <a:gd name="T8" fmla="*/ 1562 w 2705"/>
              <a:gd name="T9" fmla="*/ 2837 h 3049"/>
              <a:gd name="T10" fmla="*/ 1668 w 2705"/>
              <a:gd name="T11" fmla="*/ 2647 h 3049"/>
              <a:gd name="T12" fmla="*/ 1664 w 2705"/>
              <a:gd name="T13" fmla="*/ 2339 h 3049"/>
              <a:gd name="T14" fmla="*/ 1933 w 2705"/>
              <a:gd name="T15" fmla="*/ 1725 h 3049"/>
              <a:gd name="T16" fmla="*/ 1353 w 2705"/>
              <a:gd name="T17" fmla="*/ 568 h 3049"/>
              <a:gd name="T18" fmla="*/ 1265 w 2705"/>
              <a:gd name="T19" fmla="*/ 2855 h 3049"/>
              <a:gd name="T20" fmla="*/ 1471 w 2705"/>
              <a:gd name="T21" fmla="*/ 2855 h 3049"/>
              <a:gd name="T22" fmla="*/ 1322 w 2705"/>
              <a:gd name="T23" fmla="*/ 2647 h 3049"/>
              <a:gd name="T24" fmla="*/ 1486 w 2705"/>
              <a:gd name="T25" fmla="*/ 2763 h 3049"/>
              <a:gd name="T26" fmla="*/ 1133 w 2705"/>
              <a:gd name="T27" fmla="*/ 2543 h 3049"/>
              <a:gd name="T28" fmla="*/ 1342 w 2705"/>
              <a:gd name="T29" fmla="*/ 2452 h 3049"/>
              <a:gd name="T30" fmla="*/ 1573 w 2705"/>
              <a:gd name="T31" fmla="*/ 2391 h 3049"/>
              <a:gd name="T32" fmla="*/ 1859 w 2705"/>
              <a:gd name="T33" fmla="*/ 1670 h 3049"/>
              <a:gd name="T34" fmla="*/ 1821 w 2705"/>
              <a:gd name="T35" fmla="*/ 1716 h 3049"/>
              <a:gd name="T36" fmla="*/ 1132 w 2705"/>
              <a:gd name="T37" fmla="*/ 2300 h 3049"/>
              <a:gd name="T38" fmla="*/ 848 w 2705"/>
              <a:gd name="T39" fmla="*/ 1673 h 3049"/>
              <a:gd name="T40" fmla="*/ 844 w 2705"/>
              <a:gd name="T41" fmla="*/ 1667 h 3049"/>
              <a:gd name="T42" fmla="*/ 1985 w 2705"/>
              <a:gd name="T43" fmla="*/ 1292 h 3049"/>
              <a:gd name="T44" fmla="*/ 1398 w 2705"/>
              <a:gd name="T45" fmla="*/ 414 h 3049"/>
              <a:gd name="T46" fmla="*/ 1307 w 2705"/>
              <a:gd name="T47" fmla="*/ 46 h 3049"/>
              <a:gd name="T48" fmla="*/ 459 w 2705"/>
              <a:gd name="T49" fmla="*/ 1353 h 3049"/>
              <a:gd name="T50" fmla="*/ 0 w 2705"/>
              <a:gd name="T51" fmla="*/ 1353 h 3049"/>
              <a:gd name="T52" fmla="*/ 459 w 2705"/>
              <a:gd name="T53" fmla="*/ 1353 h 3049"/>
              <a:gd name="T54" fmla="*/ 2247 w 2705"/>
              <a:gd name="T55" fmla="*/ 1353 h 3049"/>
              <a:gd name="T56" fmla="*/ 2705 w 2705"/>
              <a:gd name="T57" fmla="*/ 1353 h 3049"/>
              <a:gd name="T58" fmla="*/ 2049 w 2705"/>
              <a:gd name="T59" fmla="*/ 721 h 3049"/>
              <a:gd name="T60" fmla="*/ 2245 w 2705"/>
              <a:gd name="T61" fmla="*/ 397 h 3049"/>
              <a:gd name="T62" fmla="*/ 2017 w 2705"/>
              <a:gd name="T63" fmla="*/ 734 h 3049"/>
              <a:gd name="T64" fmla="*/ 721 w 2705"/>
              <a:gd name="T65" fmla="*/ 721 h 3049"/>
              <a:gd name="T66" fmla="*/ 396 w 2705"/>
              <a:gd name="T67" fmla="*/ 397 h 3049"/>
              <a:gd name="T68" fmla="*/ 1716 w 2705"/>
              <a:gd name="T69" fmla="*/ 536 h 3049"/>
              <a:gd name="T70" fmla="*/ 1926 w 2705"/>
              <a:gd name="T71" fmla="*/ 178 h 3049"/>
              <a:gd name="T72" fmla="*/ 1693 w 2705"/>
              <a:gd name="T73" fmla="*/ 476 h 3049"/>
              <a:gd name="T74" fmla="*/ 177 w 2705"/>
              <a:gd name="T75" fmla="*/ 780 h 3049"/>
              <a:gd name="T76" fmla="*/ 476 w 2705"/>
              <a:gd name="T77" fmla="*/ 1012 h 3049"/>
              <a:gd name="T78" fmla="*/ 513 w 2705"/>
              <a:gd name="T79" fmla="*/ 929 h 3049"/>
              <a:gd name="T80" fmla="*/ 2169 w 2705"/>
              <a:gd name="T81" fmla="*/ 1717 h 3049"/>
              <a:gd name="T82" fmla="*/ 2547 w 2705"/>
              <a:gd name="T83" fmla="*/ 1930 h 3049"/>
              <a:gd name="T84" fmla="*/ 447 w 2705"/>
              <a:gd name="T85" fmla="*/ 1652 h 3049"/>
              <a:gd name="T86" fmla="*/ 132 w 2705"/>
              <a:gd name="T87" fmla="*/ 1867 h 3049"/>
              <a:gd name="T88" fmla="*/ 506 w 2705"/>
              <a:gd name="T89" fmla="*/ 1678 h 3049"/>
              <a:gd name="T90" fmla="*/ 2230 w 2705"/>
              <a:gd name="T91" fmla="*/ 1062 h 3049"/>
              <a:gd name="T92" fmla="*/ 2615 w 2705"/>
              <a:gd name="T93" fmla="*/ 869 h 3049"/>
              <a:gd name="T94" fmla="*/ 2187 w 2705"/>
              <a:gd name="T95" fmla="*/ 1033 h 3049"/>
              <a:gd name="T96" fmla="*/ 1032 w 2705"/>
              <a:gd name="T97" fmla="*/ 518 h 3049"/>
              <a:gd name="T98" fmla="*/ 868 w 2705"/>
              <a:gd name="T99" fmla="*/ 90 h 30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705" h="3049">
                <a:moveTo>
                  <a:pt x="1353" y="568"/>
                </a:moveTo>
                <a:cubicBezTo>
                  <a:pt x="953" y="568"/>
                  <a:pt x="629" y="893"/>
                  <a:pt x="629" y="1292"/>
                </a:cubicBezTo>
                <a:cubicBezTo>
                  <a:pt x="629" y="1444"/>
                  <a:pt x="676" y="1590"/>
                  <a:pt x="765" y="1714"/>
                </a:cubicBezTo>
                <a:cubicBezTo>
                  <a:pt x="767" y="1718"/>
                  <a:pt x="770" y="1722"/>
                  <a:pt x="773" y="1725"/>
                </a:cubicBezTo>
                <a:cubicBezTo>
                  <a:pt x="777" y="1729"/>
                  <a:pt x="777" y="1729"/>
                  <a:pt x="777" y="1729"/>
                </a:cubicBezTo>
                <a:cubicBezTo>
                  <a:pt x="789" y="1745"/>
                  <a:pt x="802" y="1761"/>
                  <a:pt x="816" y="1776"/>
                </a:cubicBezTo>
                <a:cubicBezTo>
                  <a:pt x="886" y="1866"/>
                  <a:pt x="1045" y="2098"/>
                  <a:pt x="1042" y="2345"/>
                </a:cubicBezTo>
                <a:cubicBezTo>
                  <a:pt x="1042" y="2345"/>
                  <a:pt x="1042" y="2345"/>
                  <a:pt x="1042" y="2345"/>
                </a:cubicBezTo>
                <a:cubicBezTo>
                  <a:pt x="1042" y="2346"/>
                  <a:pt x="1042" y="2346"/>
                  <a:pt x="1042" y="2346"/>
                </a:cubicBezTo>
                <a:cubicBezTo>
                  <a:pt x="1042" y="2675"/>
                  <a:pt x="1042" y="2675"/>
                  <a:pt x="1042" y="2675"/>
                </a:cubicBezTo>
                <a:cubicBezTo>
                  <a:pt x="1042" y="2758"/>
                  <a:pt x="1098" y="2827"/>
                  <a:pt x="1174" y="2848"/>
                </a:cubicBezTo>
                <a:cubicBezTo>
                  <a:pt x="1174" y="2855"/>
                  <a:pt x="1174" y="2855"/>
                  <a:pt x="1174" y="2855"/>
                </a:cubicBezTo>
                <a:cubicBezTo>
                  <a:pt x="1174" y="2962"/>
                  <a:pt x="1261" y="3049"/>
                  <a:pt x="1368" y="3049"/>
                </a:cubicBezTo>
                <a:cubicBezTo>
                  <a:pt x="1475" y="3049"/>
                  <a:pt x="1562" y="2962"/>
                  <a:pt x="1562" y="2855"/>
                </a:cubicBezTo>
                <a:cubicBezTo>
                  <a:pt x="1562" y="2837"/>
                  <a:pt x="1562" y="2837"/>
                  <a:pt x="1562" y="2837"/>
                </a:cubicBezTo>
                <a:cubicBezTo>
                  <a:pt x="1622" y="2808"/>
                  <a:pt x="1665" y="2747"/>
                  <a:pt x="1665" y="2675"/>
                </a:cubicBezTo>
                <a:cubicBezTo>
                  <a:pt x="1665" y="2664"/>
                  <a:pt x="1665" y="2664"/>
                  <a:pt x="1665" y="2664"/>
                </a:cubicBezTo>
                <a:cubicBezTo>
                  <a:pt x="1667" y="2659"/>
                  <a:pt x="1668" y="2653"/>
                  <a:pt x="1668" y="2647"/>
                </a:cubicBezTo>
                <a:cubicBezTo>
                  <a:pt x="1668" y="2641"/>
                  <a:pt x="1667" y="2635"/>
                  <a:pt x="1665" y="2630"/>
                </a:cubicBezTo>
                <a:cubicBezTo>
                  <a:pt x="1665" y="2346"/>
                  <a:pt x="1665" y="2346"/>
                  <a:pt x="1665" y="2346"/>
                </a:cubicBezTo>
                <a:cubicBezTo>
                  <a:pt x="1665" y="2343"/>
                  <a:pt x="1664" y="2341"/>
                  <a:pt x="1664" y="2339"/>
                </a:cubicBezTo>
                <a:cubicBezTo>
                  <a:pt x="1663" y="2094"/>
                  <a:pt x="1820" y="1865"/>
                  <a:pt x="1890" y="1776"/>
                </a:cubicBezTo>
                <a:cubicBezTo>
                  <a:pt x="1903" y="1761"/>
                  <a:pt x="1916" y="1746"/>
                  <a:pt x="1929" y="1729"/>
                </a:cubicBezTo>
                <a:cubicBezTo>
                  <a:pt x="1933" y="1725"/>
                  <a:pt x="1933" y="1725"/>
                  <a:pt x="1933" y="1725"/>
                </a:cubicBezTo>
                <a:cubicBezTo>
                  <a:pt x="1935" y="1722"/>
                  <a:pt x="1938" y="1718"/>
                  <a:pt x="1940" y="1714"/>
                </a:cubicBezTo>
                <a:cubicBezTo>
                  <a:pt x="2029" y="1590"/>
                  <a:pt x="2077" y="1444"/>
                  <a:pt x="2077" y="1292"/>
                </a:cubicBezTo>
                <a:cubicBezTo>
                  <a:pt x="2077" y="893"/>
                  <a:pt x="1752" y="568"/>
                  <a:pt x="1353" y="568"/>
                </a:cubicBezTo>
                <a:close/>
                <a:moveTo>
                  <a:pt x="1471" y="2855"/>
                </a:moveTo>
                <a:cubicBezTo>
                  <a:pt x="1471" y="2912"/>
                  <a:pt x="1425" y="2958"/>
                  <a:pt x="1368" y="2958"/>
                </a:cubicBezTo>
                <a:cubicBezTo>
                  <a:pt x="1311" y="2958"/>
                  <a:pt x="1265" y="2912"/>
                  <a:pt x="1265" y="2855"/>
                </a:cubicBezTo>
                <a:cubicBezTo>
                  <a:pt x="1265" y="2854"/>
                  <a:pt x="1265" y="2854"/>
                  <a:pt x="1265" y="2854"/>
                </a:cubicBezTo>
                <a:cubicBezTo>
                  <a:pt x="1471" y="2854"/>
                  <a:pt x="1471" y="2854"/>
                  <a:pt x="1471" y="2854"/>
                </a:cubicBezTo>
                <a:lnTo>
                  <a:pt x="1471" y="2855"/>
                </a:lnTo>
                <a:close/>
                <a:moveTo>
                  <a:pt x="1573" y="2602"/>
                </a:moveTo>
                <a:cubicBezTo>
                  <a:pt x="1368" y="2602"/>
                  <a:pt x="1368" y="2602"/>
                  <a:pt x="1368" y="2602"/>
                </a:cubicBezTo>
                <a:cubicBezTo>
                  <a:pt x="1343" y="2602"/>
                  <a:pt x="1322" y="2622"/>
                  <a:pt x="1322" y="2647"/>
                </a:cubicBezTo>
                <a:cubicBezTo>
                  <a:pt x="1322" y="2672"/>
                  <a:pt x="1343" y="2693"/>
                  <a:pt x="1368" y="2693"/>
                </a:cubicBezTo>
                <a:cubicBezTo>
                  <a:pt x="1572" y="2693"/>
                  <a:pt x="1572" y="2693"/>
                  <a:pt x="1572" y="2693"/>
                </a:cubicBezTo>
                <a:cubicBezTo>
                  <a:pt x="1564" y="2732"/>
                  <a:pt x="1529" y="2763"/>
                  <a:pt x="1486" y="2763"/>
                </a:cubicBezTo>
                <a:cubicBezTo>
                  <a:pt x="1220" y="2763"/>
                  <a:pt x="1220" y="2763"/>
                  <a:pt x="1220" y="2763"/>
                </a:cubicBezTo>
                <a:cubicBezTo>
                  <a:pt x="1172" y="2763"/>
                  <a:pt x="1133" y="2723"/>
                  <a:pt x="1133" y="2675"/>
                </a:cubicBezTo>
                <a:cubicBezTo>
                  <a:pt x="1133" y="2543"/>
                  <a:pt x="1133" y="2543"/>
                  <a:pt x="1133" y="2543"/>
                </a:cubicBezTo>
                <a:cubicBezTo>
                  <a:pt x="1342" y="2543"/>
                  <a:pt x="1342" y="2543"/>
                  <a:pt x="1342" y="2543"/>
                </a:cubicBezTo>
                <a:cubicBezTo>
                  <a:pt x="1367" y="2543"/>
                  <a:pt x="1387" y="2522"/>
                  <a:pt x="1387" y="2497"/>
                </a:cubicBezTo>
                <a:cubicBezTo>
                  <a:pt x="1387" y="2472"/>
                  <a:pt x="1367" y="2452"/>
                  <a:pt x="1342" y="2452"/>
                </a:cubicBezTo>
                <a:cubicBezTo>
                  <a:pt x="1133" y="2452"/>
                  <a:pt x="1133" y="2452"/>
                  <a:pt x="1133" y="2452"/>
                </a:cubicBezTo>
                <a:cubicBezTo>
                  <a:pt x="1133" y="2391"/>
                  <a:pt x="1133" y="2391"/>
                  <a:pt x="1133" y="2391"/>
                </a:cubicBezTo>
                <a:cubicBezTo>
                  <a:pt x="1573" y="2391"/>
                  <a:pt x="1573" y="2391"/>
                  <a:pt x="1573" y="2391"/>
                </a:cubicBezTo>
                <a:lnTo>
                  <a:pt x="1573" y="2602"/>
                </a:lnTo>
                <a:close/>
                <a:moveTo>
                  <a:pt x="1861" y="1667"/>
                </a:moveTo>
                <a:cubicBezTo>
                  <a:pt x="1861" y="1668"/>
                  <a:pt x="1860" y="1669"/>
                  <a:pt x="1859" y="1670"/>
                </a:cubicBezTo>
                <a:cubicBezTo>
                  <a:pt x="1859" y="1670"/>
                  <a:pt x="1859" y="1670"/>
                  <a:pt x="1859" y="1670"/>
                </a:cubicBezTo>
                <a:cubicBezTo>
                  <a:pt x="1859" y="1671"/>
                  <a:pt x="1858" y="1672"/>
                  <a:pt x="1857" y="1673"/>
                </a:cubicBezTo>
                <a:cubicBezTo>
                  <a:pt x="1846" y="1688"/>
                  <a:pt x="1834" y="1702"/>
                  <a:pt x="1821" y="1716"/>
                </a:cubicBezTo>
                <a:cubicBezTo>
                  <a:pt x="1820" y="1717"/>
                  <a:pt x="1820" y="1718"/>
                  <a:pt x="1819" y="1719"/>
                </a:cubicBezTo>
                <a:cubicBezTo>
                  <a:pt x="1731" y="1832"/>
                  <a:pt x="1587" y="2052"/>
                  <a:pt x="1574" y="2300"/>
                </a:cubicBezTo>
                <a:cubicBezTo>
                  <a:pt x="1132" y="2300"/>
                  <a:pt x="1132" y="2300"/>
                  <a:pt x="1132" y="2300"/>
                </a:cubicBezTo>
                <a:cubicBezTo>
                  <a:pt x="1119" y="2052"/>
                  <a:pt x="975" y="1832"/>
                  <a:pt x="886" y="1719"/>
                </a:cubicBezTo>
                <a:cubicBezTo>
                  <a:pt x="886" y="1718"/>
                  <a:pt x="885" y="1717"/>
                  <a:pt x="884" y="1716"/>
                </a:cubicBezTo>
                <a:cubicBezTo>
                  <a:pt x="871" y="1702"/>
                  <a:pt x="859" y="1688"/>
                  <a:pt x="848" y="1673"/>
                </a:cubicBezTo>
                <a:cubicBezTo>
                  <a:pt x="848" y="1672"/>
                  <a:pt x="847" y="1671"/>
                  <a:pt x="846" y="1670"/>
                </a:cubicBezTo>
                <a:cubicBezTo>
                  <a:pt x="846" y="1670"/>
                  <a:pt x="846" y="1670"/>
                  <a:pt x="846" y="1670"/>
                </a:cubicBezTo>
                <a:cubicBezTo>
                  <a:pt x="845" y="1669"/>
                  <a:pt x="845" y="1668"/>
                  <a:pt x="844" y="1667"/>
                </a:cubicBezTo>
                <a:cubicBezTo>
                  <a:pt x="763" y="1557"/>
                  <a:pt x="720" y="1428"/>
                  <a:pt x="720" y="1292"/>
                </a:cubicBezTo>
                <a:cubicBezTo>
                  <a:pt x="720" y="943"/>
                  <a:pt x="1004" y="659"/>
                  <a:pt x="1353" y="659"/>
                </a:cubicBezTo>
                <a:cubicBezTo>
                  <a:pt x="1702" y="659"/>
                  <a:pt x="1985" y="943"/>
                  <a:pt x="1985" y="1292"/>
                </a:cubicBezTo>
                <a:cubicBezTo>
                  <a:pt x="1985" y="1428"/>
                  <a:pt x="1943" y="1557"/>
                  <a:pt x="1861" y="1667"/>
                </a:cubicBezTo>
                <a:close/>
                <a:moveTo>
                  <a:pt x="1353" y="459"/>
                </a:moveTo>
                <a:cubicBezTo>
                  <a:pt x="1378" y="459"/>
                  <a:pt x="1398" y="439"/>
                  <a:pt x="1398" y="414"/>
                </a:cubicBezTo>
                <a:cubicBezTo>
                  <a:pt x="1398" y="46"/>
                  <a:pt x="1398" y="46"/>
                  <a:pt x="1398" y="46"/>
                </a:cubicBezTo>
                <a:cubicBezTo>
                  <a:pt x="1398" y="21"/>
                  <a:pt x="1378" y="0"/>
                  <a:pt x="1353" y="0"/>
                </a:cubicBezTo>
                <a:cubicBezTo>
                  <a:pt x="1328" y="0"/>
                  <a:pt x="1307" y="21"/>
                  <a:pt x="1307" y="46"/>
                </a:cubicBezTo>
                <a:cubicBezTo>
                  <a:pt x="1307" y="414"/>
                  <a:pt x="1307" y="414"/>
                  <a:pt x="1307" y="414"/>
                </a:cubicBezTo>
                <a:cubicBezTo>
                  <a:pt x="1307" y="439"/>
                  <a:pt x="1328" y="459"/>
                  <a:pt x="1353" y="459"/>
                </a:cubicBezTo>
                <a:close/>
                <a:moveTo>
                  <a:pt x="459" y="1353"/>
                </a:moveTo>
                <a:cubicBezTo>
                  <a:pt x="459" y="1328"/>
                  <a:pt x="438" y="1307"/>
                  <a:pt x="413" y="1307"/>
                </a:cubicBezTo>
                <a:cubicBezTo>
                  <a:pt x="46" y="1307"/>
                  <a:pt x="46" y="1307"/>
                  <a:pt x="46" y="1307"/>
                </a:cubicBezTo>
                <a:cubicBezTo>
                  <a:pt x="21" y="1307"/>
                  <a:pt x="0" y="1328"/>
                  <a:pt x="0" y="1353"/>
                </a:cubicBezTo>
                <a:cubicBezTo>
                  <a:pt x="0" y="1378"/>
                  <a:pt x="21" y="1399"/>
                  <a:pt x="46" y="1399"/>
                </a:cubicBezTo>
                <a:cubicBezTo>
                  <a:pt x="413" y="1399"/>
                  <a:pt x="413" y="1399"/>
                  <a:pt x="413" y="1399"/>
                </a:cubicBezTo>
                <a:cubicBezTo>
                  <a:pt x="438" y="1399"/>
                  <a:pt x="459" y="1378"/>
                  <a:pt x="459" y="1353"/>
                </a:cubicBezTo>
                <a:close/>
                <a:moveTo>
                  <a:pt x="2660" y="1307"/>
                </a:moveTo>
                <a:cubicBezTo>
                  <a:pt x="2292" y="1307"/>
                  <a:pt x="2292" y="1307"/>
                  <a:pt x="2292" y="1307"/>
                </a:cubicBezTo>
                <a:cubicBezTo>
                  <a:pt x="2267" y="1307"/>
                  <a:pt x="2247" y="1328"/>
                  <a:pt x="2247" y="1353"/>
                </a:cubicBezTo>
                <a:cubicBezTo>
                  <a:pt x="2247" y="1378"/>
                  <a:pt x="2267" y="1399"/>
                  <a:pt x="2292" y="1399"/>
                </a:cubicBezTo>
                <a:cubicBezTo>
                  <a:pt x="2660" y="1399"/>
                  <a:pt x="2660" y="1399"/>
                  <a:pt x="2660" y="1399"/>
                </a:cubicBezTo>
                <a:cubicBezTo>
                  <a:pt x="2685" y="1399"/>
                  <a:pt x="2705" y="1378"/>
                  <a:pt x="2705" y="1353"/>
                </a:cubicBezTo>
                <a:cubicBezTo>
                  <a:pt x="2705" y="1328"/>
                  <a:pt x="2685" y="1307"/>
                  <a:pt x="2660" y="1307"/>
                </a:cubicBezTo>
                <a:close/>
                <a:moveTo>
                  <a:pt x="2017" y="734"/>
                </a:moveTo>
                <a:cubicBezTo>
                  <a:pt x="2029" y="734"/>
                  <a:pt x="2040" y="730"/>
                  <a:pt x="2049" y="721"/>
                </a:cubicBezTo>
                <a:cubicBezTo>
                  <a:pt x="2309" y="461"/>
                  <a:pt x="2309" y="461"/>
                  <a:pt x="2309" y="461"/>
                </a:cubicBezTo>
                <a:cubicBezTo>
                  <a:pt x="2327" y="443"/>
                  <a:pt x="2327" y="414"/>
                  <a:pt x="2309" y="397"/>
                </a:cubicBezTo>
                <a:cubicBezTo>
                  <a:pt x="2291" y="379"/>
                  <a:pt x="2262" y="379"/>
                  <a:pt x="2245" y="397"/>
                </a:cubicBezTo>
                <a:cubicBezTo>
                  <a:pt x="1985" y="656"/>
                  <a:pt x="1985" y="656"/>
                  <a:pt x="1985" y="656"/>
                </a:cubicBezTo>
                <a:cubicBezTo>
                  <a:pt x="1967" y="674"/>
                  <a:pt x="1967" y="703"/>
                  <a:pt x="1985" y="721"/>
                </a:cubicBezTo>
                <a:cubicBezTo>
                  <a:pt x="1994" y="730"/>
                  <a:pt x="2005" y="734"/>
                  <a:pt x="2017" y="734"/>
                </a:cubicBezTo>
                <a:close/>
                <a:moveTo>
                  <a:pt x="656" y="721"/>
                </a:moveTo>
                <a:cubicBezTo>
                  <a:pt x="665" y="730"/>
                  <a:pt x="677" y="734"/>
                  <a:pt x="688" y="734"/>
                </a:cubicBezTo>
                <a:cubicBezTo>
                  <a:pt x="700" y="734"/>
                  <a:pt x="712" y="730"/>
                  <a:pt x="721" y="721"/>
                </a:cubicBezTo>
                <a:cubicBezTo>
                  <a:pt x="738" y="703"/>
                  <a:pt x="738" y="674"/>
                  <a:pt x="721" y="656"/>
                </a:cubicBezTo>
                <a:cubicBezTo>
                  <a:pt x="461" y="397"/>
                  <a:pt x="461" y="397"/>
                  <a:pt x="461" y="397"/>
                </a:cubicBezTo>
                <a:cubicBezTo>
                  <a:pt x="443" y="379"/>
                  <a:pt x="414" y="379"/>
                  <a:pt x="396" y="397"/>
                </a:cubicBezTo>
                <a:cubicBezTo>
                  <a:pt x="379" y="414"/>
                  <a:pt x="379" y="443"/>
                  <a:pt x="396" y="461"/>
                </a:cubicBezTo>
                <a:lnTo>
                  <a:pt x="656" y="721"/>
                </a:lnTo>
                <a:close/>
                <a:moveTo>
                  <a:pt x="1716" y="536"/>
                </a:moveTo>
                <a:cubicBezTo>
                  <a:pt x="1722" y="539"/>
                  <a:pt x="1729" y="540"/>
                  <a:pt x="1735" y="540"/>
                </a:cubicBezTo>
                <a:cubicBezTo>
                  <a:pt x="1752" y="540"/>
                  <a:pt x="1769" y="530"/>
                  <a:pt x="1777" y="513"/>
                </a:cubicBezTo>
                <a:cubicBezTo>
                  <a:pt x="1926" y="178"/>
                  <a:pt x="1926" y="178"/>
                  <a:pt x="1926" y="178"/>
                </a:cubicBezTo>
                <a:cubicBezTo>
                  <a:pt x="1936" y="155"/>
                  <a:pt x="1926" y="128"/>
                  <a:pt x="1903" y="118"/>
                </a:cubicBezTo>
                <a:cubicBezTo>
                  <a:pt x="1880" y="107"/>
                  <a:pt x="1853" y="118"/>
                  <a:pt x="1843" y="141"/>
                </a:cubicBezTo>
                <a:cubicBezTo>
                  <a:pt x="1693" y="476"/>
                  <a:pt x="1693" y="476"/>
                  <a:pt x="1693" y="476"/>
                </a:cubicBezTo>
                <a:cubicBezTo>
                  <a:pt x="1683" y="499"/>
                  <a:pt x="1693" y="526"/>
                  <a:pt x="1716" y="536"/>
                </a:cubicBezTo>
                <a:close/>
                <a:moveTo>
                  <a:pt x="513" y="929"/>
                </a:moveTo>
                <a:cubicBezTo>
                  <a:pt x="177" y="780"/>
                  <a:pt x="177" y="780"/>
                  <a:pt x="177" y="780"/>
                </a:cubicBezTo>
                <a:cubicBezTo>
                  <a:pt x="154" y="769"/>
                  <a:pt x="127" y="780"/>
                  <a:pt x="117" y="803"/>
                </a:cubicBezTo>
                <a:cubicBezTo>
                  <a:pt x="107" y="826"/>
                  <a:pt x="117" y="853"/>
                  <a:pt x="140" y="863"/>
                </a:cubicBezTo>
                <a:cubicBezTo>
                  <a:pt x="476" y="1012"/>
                  <a:pt x="476" y="1012"/>
                  <a:pt x="476" y="1012"/>
                </a:cubicBezTo>
                <a:cubicBezTo>
                  <a:pt x="482" y="1015"/>
                  <a:pt x="488" y="1016"/>
                  <a:pt x="494" y="1016"/>
                </a:cubicBezTo>
                <a:cubicBezTo>
                  <a:pt x="512" y="1016"/>
                  <a:pt x="528" y="1006"/>
                  <a:pt x="536" y="989"/>
                </a:cubicBezTo>
                <a:cubicBezTo>
                  <a:pt x="546" y="966"/>
                  <a:pt x="536" y="939"/>
                  <a:pt x="513" y="929"/>
                </a:cubicBezTo>
                <a:close/>
                <a:moveTo>
                  <a:pt x="2565" y="1843"/>
                </a:moveTo>
                <a:cubicBezTo>
                  <a:pt x="2229" y="1694"/>
                  <a:pt x="2229" y="1694"/>
                  <a:pt x="2229" y="1694"/>
                </a:cubicBezTo>
                <a:cubicBezTo>
                  <a:pt x="2206" y="1683"/>
                  <a:pt x="2179" y="1694"/>
                  <a:pt x="2169" y="1717"/>
                </a:cubicBezTo>
                <a:cubicBezTo>
                  <a:pt x="2159" y="1740"/>
                  <a:pt x="2169" y="1767"/>
                  <a:pt x="2192" y="1777"/>
                </a:cubicBezTo>
                <a:cubicBezTo>
                  <a:pt x="2528" y="1926"/>
                  <a:pt x="2528" y="1926"/>
                  <a:pt x="2528" y="1926"/>
                </a:cubicBezTo>
                <a:cubicBezTo>
                  <a:pt x="2534" y="1929"/>
                  <a:pt x="2540" y="1930"/>
                  <a:pt x="2547" y="1930"/>
                </a:cubicBezTo>
                <a:cubicBezTo>
                  <a:pt x="2564" y="1930"/>
                  <a:pt x="2581" y="1920"/>
                  <a:pt x="2588" y="1903"/>
                </a:cubicBezTo>
                <a:cubicBezTo>
                  <a:pt x="2598" y="1880"/>
                  <a:pt x="2588" y="1853"/>
                  <a:pt x="2565" y="1843"/>
                </a:cubicBezTo>
                <a:close/>
                <a:moveTo>
                  <a:pt x="447" y="1652"/>
                </a:moveTo>
                <a:cubicBezTo>
                  <a:pt x="116" y="1779"/>
                  <a:pt x="116" y="1779"/>
                  <a:pt x="116" y="1779"/>
                </a:cubicBezTo>
                <a:cubicBezTo>
                  <a:pt x="93" y="1788"/>
                  <a:pt x="81" y="1814"/>
                  <a:pt x="90" y="1837"/>
                </a:cubicBezTo>
                <a:cubicBezTo>
                  <a:pt x="97" y="1856"/>
                  <a:pt x="114" y="1867"/>
                  <a:pt x="132" y="1867"/>
                </a:cubicBezTo>
                <a:cubicBezTo>
                  <a:pt x="138" y="1867"/>
                  <a:pt x="143" y="1866"/>
                  <a:pt x="149" y="1864"/>
                </a:cubicBezTo>
                <a:cubicBezTo>
                  <a:pt x="480" y="1737"/>
                  <a:pt x="480" y="1737"/>
                  <a:pt x="480" y="1737"/>
                </a:cubicBezTo>
                <a:cubicBezTo>
                  <a:pt x="503" y="1728"/>
                  <a:pt x="515" y="1701"/>
                  <a:pt x="506" y="1678"/>
                </a:cubicBezTo>
                <a:cubicBezTo>
                  <a:pt x="497" y="1654"/>
                  <a:pt x="470" y="1643"/>
                  <a:pt x="447" y="1652"/>
                </a:cubicBezTo>
                <a:close/>
                <a:moveTo>
                  <a:pt x="2187" y="1033"/>
                </a:moveTo>
                <a:cubicBezTo>
                  <a:pt x="2194" y="1051"/>
                  <a:pt x="2212" y="1062"/>
                  <a:pt x="2230" y="1062"/>
                </a:cubicBezTo>
                <a:cubicBezTo>
                  <a:pt x="2235" y="1062"/>
                  <a:pt x="2241" y="1061"/>
                  <a:pt x="2246" y="1059"/>
                </a:cubicBezTo>
                <a:cubicBezTo>
                  <a:pt x="2589" y="927"/>
                  <a:pt x="2589" y="927"/>
                  <a:pt x="2589" y="927"/>
                </a:cubicBezTo>
                <a:cubicBezTo>
                  <a:pt x="2613" y="918"/>
                  <a:pt x="2624" y="892"/>
                  <a:pt x="2615" y="869"/>
                </a:cubicBezTo>
                <a:cubicBezTo>
                  <a:pt x="2606" y="845"/>
                  <a:pt x="2580" y="833"/>
                  <a:pt x="2557" y="842"/>
                </a:cubicBezTo>
                <a:cubicBezTo>
                  <a:pt x="2214" y="974"/>
                  <a:pt x="2214" y="974"/>
                  <a:pt x="2214" y="974"/>
                </a:cubicBezTo>
                <a:cubicBezTo>
                  <a:pt x="2190" y="983"/>
                  <a:pt x="2178" y="1009"/>
                  <a:pt x="2187" y="1033"/>
                </a:cubicBezTo>
                <a:close/>
                <a:moveTo>
                  <a:pt x="974" y="492"/>
                </a:moveTo>
                <a:cubicBezTo>
                  <a:pt x="980" y="510"/>
                  <a:pt x="998" y="521"/>
                  <a:pt x="1016" y="521"/>
                </a:cubicBezTo>
                <a:cubicBezTo>
                  <a:pt x="1022" y="521"/>
                  <a:pt x="1027" y="520"/>
                  <a:pt x="1032" y="518"/>
                </a:cubicBezTo>
                <a:cubicBezTo>
                  <a:pt x="1056" y="509"/>
                  <a:pt x="1068" y="483"/>
                  <a:pt x="1059" y="459"/>
                </a:cubicBezTo>
                <a:cubicBezTo>
                  <a:pt x="927" y="116"/>
                  <a:pt x="927" y="116"/>
                  <a:pt x="927" y="116"/>
                </a:cubicBezTo>
                <a:cubicBezTo>
                  <a:pt x="918" y="93"/>
                  <a:pt x="892" y="81"/>
                  <a:pt x="868" y="90"/>
                </a:cubicBezTo>
                <a:cubicBezTo>
                  <a:pt x="845" y="99"/>
                  <a:pt x="833" y="126"/>
                  <a:pt x="842" y="149"/>
                </a:cubicBezTo>
                <a:lnTo>
                  <a:pt x="974" y="49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53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12129-70F2-4F6E-85DD-F215CC598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9E6D8-F326-4956-1B5D-30478DADE07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D70AB5-8587-9BF1-7ED3-C412490DC1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2D2CD5-FF6D-3238-C5BC-43DDDF52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30" y="592249"/>
            <a:ext cx="5284800" cy="604800"/>
          </a:xfrm>
        </p:spPr>
        <p:txBody>
          <a:bodyPr/>
          <a:lstStyle/>
          <a:p>
            <a:pPr algn="l"/>
            <a:r>
              <a:rPr lang="en-US" sz="3300" dirty="0">
                <a:latin typeface="+mj-lt"/>
              </a:rPr>
              <a:t>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F4D7B-59D9-E7CC-7B77-209555955DBA}"/>
              </a:ext>
            </a:extLst>
          </p:cNvPr>
          <p:cNvSpPr txBox="1"/>
          <p:nvPr/>
        </p:nvSpPr>
        <p:spPr>
          <a:xfrm>
            <a:off x="514719" y="2540241"/>
            <a:ext cx="5459481" cy="2722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ysClr val="windowText" lastClr="000000"/>
                </a:solidFill>
              </a:rPr>
              <a:t>Lorem ipsum dolor sit </a:t>
            </a:r>
            <a:r>
              <a:rPr lang="en-US" sz="1500" dirty="0" err="1">
                <a:solidFill>
                  <a:sysClr val="windowText" lastClr="000000"/>
                </a:solidFill>
              </a:rPr>
              <a:t>amet</a:t>
            </a:r>
            <a:r>
              <a:rPr lang="en-US" sz="1500" dirty="0">
                <a:solidFill>
                  <a:sysClr val="windowText" lastClr="000000"/>
                </a:solidFill>
              </a:rPr>
              <a:t>, </a:t>
            </a:r>
            <a:r>
              <a:rPr lang="en-US" sz="1500" dirty="0" err="1">
                <a:solidFill>
                  <a:sysClr val="windowText" lastClr="000000"/>
                </a:solidFill>
              </a:rPr>
              <a:t>consectetuer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adipiscing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elit</a:t>
            </a:r>
            <a:r>
              <a:rPr lang="en-US" sz="1500" dirty="0">
                <a:solidFill>
                  <a:sysClr val="windowText" lastClr="000000"/>
                </a:solidFill>
              </a:rPr>
              <a:t>, </a:t>
            </a:r>
            <a:r>
              <a:rPr lang="en-US" sz="1500" dirty="0" err="1">
                <a:solidFill>
                  <a:sysClr val="windowText" lastClr="000000"/>
                </a:solidFill>
              </a:rPr>
              <a:t>sed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diam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nonummy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b="1" dirty="0" err="1">
                <a:solidFill>
                  <a:sysClr val="windowText" lastClr="000000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500" b="1" dirty="0">
                <a:solidFill>
                  <a:sysClr val="windowText" lastClr="000000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ysClr val="windowText" lastClr="000000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500" b="1" dirty="0">
                <a:solidFill>
                  <a:sysClr val="windowText" lastClr="000000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ysClr val="windowText" lastClr="000000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500" b="1" dirty="0">
                <a:solidFill>
                  <a:sysClr val="windowText" lastClr="000000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ysClr val="windowText" lastClr="000000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500" b="1" dirty="0">
                <a:solidFill>
                  <a:sysClr val="windowText" lastClr="000000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ysClr val="windowText" lastClr="000000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ysClr val="windowText" lastClr="000000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dolore</a:t>
            </a:r>
            <a:r>
              <a:rPr lang="en-US" sz="1500" dirty="0">
                <a:solidFill>
                  <a:sysClr val="windowText" lastClr="000000"/>
                </a:solidFill>
              </a:rPr>
              <a:t> magna </a:t>
            </a:r>
            <a:r>
              <a:rPr lang="en-US" sz="1500" dirty="0" err="1">
                <a:solidFill>
                  <a:sysClr val="windowText" lastClr="000000"/>
                </a:solidFill>
              </a:rPr>
              <a:t>aliquam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erat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volutpat</a:t>
            </a:r>
            <a:r>
              <a:rPr lang="en-US" sz="1500" dirty="0">
                <a:solidFill>
                  <a:sysClr val="windowText" lastClr="000000"/>
                </a:solidFill>
              </a:rPr>
              <a:t>. </a:t>
            </a:r>
            <a:r>
              <a:rPr lang="en-US" sz="1500" dirty="0" err="1">
                <a:solidFill>
                  <a:sysClr val="windowText" lastClr="000000"/>
                </a:solidFill>
              </a:rPr>
              <a:t>Ut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wisi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enim</a:t>
            </a:r>
            <a:r>
              <a:rPr lang="en-US" sz="1500" dirty="0">
                <a:solidFill>
                  <a:sysClr val="windowText" lastClr="000000"/>
                </a:solidFill>
              </a:rPr>
              <a:t> ad minim </a:t>
            </a:r>
            <a:r>
              <a:rPr lang="en-US" sz="1500" dirty="0" err="1">
                <a:solidFill>
                  <a:sysClr val="windowText" lastClr="000000"/>
                </a:solidFill>
              </a:rPr>
              <a:t>veniam</a:t>
            </a:r>
            <a:r>
              <a:rPr lang="en-US" sz="1500" dirty="0">
                <a:solidFill>
                  <a:sysClr val="windowText" lastClr="000000"/>
                </a:solidFill>
              </a:rPr>
              <a:t>, </a:t>
            </a:r>
            <a:r>
              <a:rPr lang="en-US" sz="1500" dirty="0" err="1">
                <a:solidFill>
                  <a:sysClr val="windowText" lastClr="000000"/>
                </a:solidFill>
              </a:rPr>
              <a:t>quis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nostrud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exerci</a:t>
            </a:r>
            <a:r>
              <a:rPr lang="en-US" sz="1500" dirty="0">
                <a:solidFill>
                  <a:sysClr val="windowText" lastClr="000000"/>
                </a:solidFill>
              </a:rPr>
              <a:t> </a:t>
            </a:r>
            <a:r>
              <a:rPr lang="en-US" sz="1500" dirty="0" err="1">
                <a:solidFill>
                  <a:sysClr val="windowText" lastClr="000000"/>
                </a:solidFill>
              </a:rPr>
              <a:t>tation</a:t>
            </a:r>
            <a:r>
              <a:rPr lang="en-US" sz="1500" dirty="0">
                <a:solidFill>
                  <a:sysClr val="windowText" lastClr="000000"/>
                </a:solidFill>
              </a:rPr>
              <a:t>.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dirty="0" err="1"/>
              <a:t>nibh</a:t>
            </a:r>
            <a:r>
              <a:rPr lang="en-US" sz="1500" dirty="0"/>
              <a:t> </a:t>
            </a:r>
            <a:r>
              <a:rPr lang="en-US" sz="1500" dirty="0" err="1"/>
              <a:t>euismod</a:t>
            </a:r>
            <a:r>
              <a:rPr lang="en-US" sz="1500" dirty="0"/>
              <a:t> </a:t>
            </a:r>
            <a:br>
              <a:rPr lang="en-US" sz="1500" dirty="0"/>
            </a:br>
            <a:r>
              <a:rPr lang="en-US" sz="1500" dirty="0" err="1"/>
              <a:t>tincidunt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dolore</a:t>
            </a:r>
            <a:r>
              <a:rPr lang="en-US" sz="1500" b="1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magna</a:t>
            </a:r>
            <a:r>
              <a:rPr lang="en-US" sz="1500" dirty="0">
                <a:solidFill>
                  <a:schemeClr val="accent1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</a:t>
            </a:r>
            <a:br>
              <a:rPr lang="en-US" sz="1500" dirty="0"/>
            </a:b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.</a:t>
            </a:r>
          </a:p>
          <a:p>
            <a:pPr marL="449263" lvl="1" indent="-182563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 </a:t>
            </a:r>
            <a:r>
              <a:rPr lang="en-US" sz="1200" dirty="0" err="1"/>
              <a:t>nonummy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</a:t>
            </a:r>
            <a:r>
              <a:rPr lang="en-US" sz="1200" dirty="0" err="1"/>
              <a:t>dolore</a:t>
            </a:r>
            <a:r>
              <a:rPr lang="en-US" sz="1200" dirty="0"/>
              <a:t> </a:t>
            </a:r>
            <a:r>
              <a:rPr lang="en-US" sz="1200" dirty="0" err="1"/>
              <a:t>magn</a:t>
            </a:r>
            <a:r>
              <a:rPr lang="en-US" sz="1200" dirty="0"/>
              <a:t>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D57AD-54FB-1032-A2D7-7B9CB83E3A65}"/>
              </a:ext>
            </a:extLst>
          </p:cNvPr>
          <p:cNvSpPr txBox="1"/>
          <p:nvPr/>
        </p:nvSpPr>
        <p:spPr>
          <a:xfrm>
            <a:off x="6356742" y="2540241"/>
            <a:ext cx="5459481" cy="2722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Lorem ipsum dolor sit </a:t>
            </a:r>
            <a:r>
              <a:rPr lang="en-US" sz="1500" dirty="0" err="1"/>
              <a:t>amet</a:t>
            </a:r>
            <a:r>
              <a:rPr lang="en-US" sz="1500" dirty="0"/>
              <a:t>, </a:t>
            </a:r>
            <a:r>
              <a:rPr lang="en-US" sz="1500" dirty="0" err="1"/>
              <a:t>consectetuer</a:t>
            </a:r>
            <a:r>
              <a:rPr lang="en-US" sz="1500" dirty="0"/>
              <a:t> </a:t>
            </a: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nibh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euismod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tincidunt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ut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dirty="0" err="1"/>
              <a:t>dolore</a:t>
            </a:r>
            <a:r>
              <a:rPr lang="en-US" sz="1500" dirty="0"/>
              <a:t> magna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, </a:t>
            </a:r>
            <a:r>
              <a:rPr lang="en-US" sz="1500" dirty="0" err="1"/>
              <a:t>quis</a:t>
            </a:r>
            <a:r>
              <a:rPr lang="en-US" sz="1500" dirty="0"/>
              <a:t> </a:t>
            </a:r>
            <a:r>
              <a:rPr lang="en-US" sz="1500" dirty="0" err="1"/>
              <a:t>nostrud</a:t>
            </a:r>
            <a:r>
              <a:rPr lang="en-US" sz="1500" dirty="0"/>
              <a:t> </a:t>
            </a:r>
            <a:r>
              <a:rPr lang="en-US" sz="1500" dirty="0" err="1"/>
              <a:t>exerci</a:t>
            </a:r>
            <a:r>
              <a:rPr lang="en-US" sz="1500" dirty="0"/>
              <a:t> </a:t>
            </a:r>
            <a:r>
              <a:rPr lang="en-US" sz="1500" dirty="0" err="1"/>
              <a:t>tation</a:t>
            </a:r>
            <a:r>
              <a:rPr lang="en-US" sz="1500" dirty="0"/>
              <a:t>.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 err="1"/>
              <a:t>Adipiscing</a:t>
            </a:r>
            <a:r>
              <a:rPr lang="en-US" sz="1500" dirty="0"/>
              <a:t> </a:t>
            </a:r>
            <a:r>
              <a:rPr lang="en-US" sz="1500" dirty="0" err="1"/>
              <a:t>elit</a:t>
            </a:r>
            <a:r>
              <a:rPr lang="en-US" sz="1500" dirty="0"/>
              <a:t>, </a:t>
            </a:r>
            <a:r>
              <a:rPr lang="en-US" sz="1500" dirty="0" err="1"/>
              <a:t>sed</a:t>
            </a:r>
            <a:r>
              <a:rPr lang="en-US" sz="1500" dirty="0"/>
              <a:t> </a:t>
            </a:r>
            <a:r>
              <a:rPr lang="en-US" sz="1500" dirty="0" err="1"/>
              <a:t>diam</a:t>
            </a:r>
            <a:r>
              <a:rPr lang="en-US" sz="1500" dirty="0"/>
              <a:t> </a:t>
            </a:r>
            <a:r>
              <a:rPr lang="en-US" sz="1500" dirty="0" err="1"/>
              <a:t>nonummy</a:t>
            </a:r>
            <a:r>
              <a:rPr lang="en-US" sz="1500" dirty="0"/>
              <a:t> </a:t>
            </a:r>
            <a:r>
              <a:rPr lang="en-US" sz="1500" dirty="0" err="1"/>
              <a:t>nibh</a:t>
            </a:r>
            <a:r>
              <a:rPr lang="en-US" sz="1500" dirty="0"/>
              <a:t> </a:t>
            </a:r>
            <a:r>
              <a:rPr lang="en-US" sz="1500" dirty="0" err="1"/>
              <a:t>euismod</a:t>
            </a:r>
            <a:r>
              <a:rPr lang="en-US" sz="1500" dirty="0"/>
              <a:t> </a:t>
            </a:r>
            <a:br>
              <a:rPr lang="en-US" sz="1500" dirty="0"/>
            </a:br>
            <a:r>
              <a:rPr lang="en-US" sz="1500" dirty="0" err="1"/>
              <a:t>tincidunt</a:t>
            </a:r>
            <a:r>
              <a:rPr lang="en-US" sz="1500" dirty="0"/>
              <a:t> </a:t>
            </a: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laoreet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</a:t>
            </a:r>
            <a:r>
              <a:rPr lang="en-US" sz="1500" b="1" dirty="0" err="1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dolore</a:t>
            </a:r>
            <a:r>
              <a:rPr lang="en-US" sz="1500" b="1" dirty="0">
                <a:solidFill>
                  <a:schemeClr val="accent2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magna</a:t>
            </a:r>
            <a:r>
              <a:rPr lang="en-US" sz="1500" b="1" dirty="0"/>
              <a:t> </a:t>
            </a:r>
            <a:r>
              <a:rPr lang="en-US" sz="1500" dirty="0" err="1"/>
              <a:t>aliquam</a:t>
            </a:r>
            <a:r>
              <a:rPr lang="en-US" sz="1500" dirty="0"/>
              <a:t> </a:t>
            </a:r>
            <a:r>
              <a:rPr lang="en-US" sz="1500" dirty="0" err="1"/>
              <a:t>erat</a:t>
            </a:r>
            <a:r>
              <a:rPr lang="en-US" sz="1500" dirty="0"/>
              <a:t> </a:t>
            </a:r>
            <a:r>
              <a:rPr lang="en-US" sz="1500" dirty="0" err="1"/>
              <a:t>volutpat</a:t>
            </a:r>
            <a:r>
              <a:rPr lang="en-US" sz="1500" dirty="0"/>
              <a:t>. </a:t>
            </a:r>
            <a:br>
              <a:rPr lang="en-US" sz="1500" dirty="0"/>
            </a:br>
            <a:r>
              <a:rPr lang="en-US" sz="1500" dirty="0" err="1"/>
              <a:t>Ut</a:t>
            </a:r>
            <a:r>
              <a:rPr lang="en-US" sz="1500" dirty="0"/>
              <a:t> </a:t>
            </a:r>
            <a:r>
              <a:rPr lang="en-US" sz="1500" dirty="0" err="1"/>
              <a:t>wisi</a:t>
            </a:r>
            <a:r>
              <a:rPr lang="en-US" sz="1500" dirty="0"/>
              <a:t> </a:t>
            </a:r>
            <a:r>
              <a:rPr lang="en-US" sz="1500" dirty="0" err="1"/>
              <a:t>enim</a:t>
            </a:r>
            <a:r>
              <a:rPr lang="en-US" sz="1500" dirty="0"/>
              <a:t> ad minim </a:t>
            </a:r>
            <a:r>
              <a:rPr lang="en-US" sz="1500" dirty="0" err="1"/>
              <a:t>veniam</a:t>
            </a:r>
            <a:r>
              <a:rPr lang="en-US" sz="1500" dirty="0"/>
              <a:t>.</a:t>
            </a:r>
          </a:p>
          <a:p>
            <a:pPr marL="449263" lvl="1" indent="-182563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/>
              <a:t>Lorem ipsum dolor sit </a:t>
            </a:r>
            <a:r>
              <a:rPr lang="en-US" sz="1200" dirty="0" err="1"/>
              <a:t>amet</a:t>
            </a:r>
            <a:r>
              <a:rPr lang="en-US" sz="1200" dirty="0"/>
              <a:t>, </a:t>
            </a:r>
            <a:r>
              <a:rPr lang="en-US" sz="1200" dirty="0" err="1"/>
              <a:t>consectetuer</a:t>
            </a:r>
            <a:r>
              <a:rPr lang="en-US" sz="1200" dirty="0"/>
              <a:t> </a:t>
            </a:r>
            <a:r>
              <a:rPr lang="en-US" sz="1200" dirty="0" err="1"/>
              <a:t>adipiscing</a:t>
            </a:r>
            <a:r>
              <a:rPr lang="en-US" sz="1200" dirty="0"/>
              <a:t> </a:t>
            </a:r>
            <a:r>
              <a:rPr lang="en-US" sz="1200" dirty="0" err="1"/>
              <a:t>elit</a:t>
            </a:r>
            <a:r>
              <a:rPr lang="en-US" sz="1200" dirty="0"/>
              <a:t>, </a:t>
            </a:r>
            <a:r>
              <a:rPr lang="en-US" sz="1200" dirty="0" err="1"/>
              <a:t>sed</a:t>
            </a:r>
            <a:r>
              <a:rPr lang="en-US" sz="1200" dirty="0"/>
              <a:t> </a:t>
            </a:r>
            <a:r>
              <a:rPr lang="en-US" sz="1200" dirty="0" err="1"/>
              <a:t>diam</a:t>
            </a:r>
            <a:r>
              <a:rPr lang="en-US" sz="1200" dirty="0"/>
              <a:t> </a:t>
            </a:r>
            <a:r>
              <a:rPr lang="en-US" sz="1200" dirty="0" err="1"/>
              <a:t>nonummy</a:t>
            </a:r>
            <a:r>
              <a:rPr lang="en-US" sz="1200" dirty="0"/>
              <a:t> </a:t>
            </a:r>
            <a:r>
              <a:rPr lang="en-US" sz="1200" dirty="0" err="1"/>
              <a:t>nibh</a:t>
            </a:r>
            <a:r>
              <a:rPr lang="en-US" sz="1200" dirty="0"/>
              <a:t> </a:t>
            </a:r>
            <a:r>
              <a:rPr lang="en-US" sz="1200" dirty="0" err="1"/>
              <a:t>euismod</a:t>
            </a:r>
            <a:r>
              <a:rPr lang="en-US" sz="1200" dirty="0"/>
              <a:t> </a:t>
            </a:r>
            <a:r>
              <a:rPr lang="en-US" sz="1200" dirty="0" err="1"/>
              <a:t>tincidunt</a:t>
            </a:r>
            <a:r>
              <a:rPr lang="en-US" sz="1200" dirty="0"/>
              <a:t> </a:t>
            </a:r>
            <a:r>
              <a:rPr lang="en-US" sz="1200" dirty="0" err="1"/>
              <a:t>ut</a:t>
            </a:r>
            <a:r>
              <a:rPr lang="en-US" sz="1200" dirty="0"/>
              <a:t> </a:t>
            </a:r>
            <a:r>
              <a:rPr lang="en-US" sz="1200" dirty="0" err="1"/>
              <a:t>laoreet</a:t>
            </a:r>
            <a:r>
              <a:rPr lang="en-US" sz="1200" dirty="0"/>
              <a:t> </a:t>
            </a:r>
            <a:r>
              <a:rPr lang="en-US" sz="1200" dirty="0" err="1"/>
              <a:t>dolore</a:t>
            </a:r>
            <a:r>
              <a:rPr lang="en-US" sz="1200" dirty="0"/>
              <a:t> </a:t>
            </a:r>
            <a:r>
              <a:rPr lang="en-US" sz="1200" dirty="0" err="1"/>
              <a:t>magn</a:t>
            </a:r>
            <a:r>
              <a:rPr lang="en-US" sz="1200" dirty="0"/>
              <a:t>.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FA7CF-59D8-1EBF-70FE-1C4987668DED}"/>
              </a:ext>
            </a:extLst>
          </p:cNvPr>
          <p:cNvSpPr/>
          <p:nvPr/>
        </p:nvSpPr>
        <p:spPr>
          <a:xfrm>
            <a:off x="616744" y="1670209"/>
            <a:ext cx="3828256" cy="561340"/>
          </a:xfrm>
          <a:prstGeom prst="rect">
            <a:avLst/>
          </a:prstGeom>
          <a:solidFill>
            <a:srgbClr val="042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Sales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77340C-2450-65F7-A6E6-65285D9D77F3}"/>
              </a:ext>
            </a:extLst>
          </p:cNvPr>
          <p:cNvSpPr/>
          <p:nvPr/>
        </p:nvSpPr>
        <p:spPr>
          <a:xfrm>
            <a:off x="6356742" y="1670209"/>
            <a:ext cx="3828256" cy="561340"/>
          </a:xfrm>
          <a:prstGeom prst="rect">
            <a:avLst/>
          </a:prstGeom>
          <a:solidFill>
            <a:srgbClr val="5C7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Cost Optimization</a:t>
            </a:r>
          </a:p>
        </p:txBody>
      </p:sp>
    </p:spTree>
    <p:extLst>
      <p:ext uri="{BB962C8B-B14F-4D97-AF65-F5344CB8AC3E}">
        <p14:creationId xmlns:p14="http://schemas.microsoft.com/office/powerpoint/2010/main" val="42056668"/>
      </p:ext>
    </p:extLst>
  </p:cSld>
  <p:clrMapOvr>
    <a:masterClrMapping/>
  </p:clrMapOvr>
</p:sld>
</file>

<file path=ppt/theme/theme1.xml><?xml version="1.0" encoding="utf-8"?>
<a:theme xmlns:a="http://schemas.openxmlformats.org/drawingml/2006/main" name="d6214f3f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8ef990a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0262b66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0cac704b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e55946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93c83f17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f6701e01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390b2131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c2850850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b8a49902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d4265fa3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4f0b62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20c313b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7edecd69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02bb73c4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92e9d422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8832f3b0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b04d859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d5154ea6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78c00e14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315f6585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50527590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58c4fc6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b1c93639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12d26a9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62e3efc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a734aa27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be0d37f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db79c6af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44b12f1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6eb555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29371a5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ea48673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dad134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786d93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10463</TotalTime>
  <Words>516</Words>
  <Application>Microsoft Macintosh PowerPoint</Application>
  <PresentationFormat>Widescreen</PresentationFormat>
  <Paragraphs>64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36</vt:i4>
      </vt:variant>
      <vt:variant>
        <vt:lpstr>Slide Titles</vt:lpstr>
      </vt:variant>
      <vt:variant>
        <vt:i4>4</vt:i4>
      </vt:variant>
    </vt:vector>
  </HeadingPairs>
  <TitlesOfParts>
    <vt:vector size="42" baseType="lpstr">
      <vt:lpstr>Arial</vt:lpstr>
      <vt:lpstr>Calibri</vt:lpstr>
      <vt:lpstr>d6214f3f_Mango Tango</vt:lpstr>
      <vt:lpstr>84f0b62d_Mango Tango</vt:lpstr>
      <vt:lpstr>858c4fc6_Mango Tango</vt:lpstr>
      <vt:lpstr>344b12f1_Mango Tango</vt:lpstr>
      <vt:lpstr>c6eb5558_Mango Tango</vt:lpstr>
      <vt:lpstr>a29371a5_Mango Tango</vt:lpstr>
      <vt:lpstr>9ea48673_Mango Tango</vt:lpstr>
      <vt:lpstr>5dad1348_Mango Tango</vt:lpstr>
      <vt:lpstr>7786d93d_Mango Tango</vt:lpstr>
      <vt:lpstr>98ef990a_Mango Tango</vt:lpstr>
      <vt:lpstr>0262b66d_Mango Tango</vt:lpstr>
      <vt:lpstr>0cac704b_Mango Tango</vt:lpstr>
      <vt:lpstr>1e559468_Mango Tango</vt:lpstr>
      <vt:lpstr>93c83f17_Mango Tango</vt:lpstr>
      <vt:lpstr>f6701e01_Mango Tango</vt:lpstr>
      <vt:lpstr>390b2131_Mango Tango</vt:lpstr>
      <vt:lpstr>c2850850_Mango Tango</vt:lpstr>
      <vt:lpstr>b8a49902_Mango Tango</vt:lpstr>
      <vt:lpstr>d4265fa3_Mango Tango</vt:lpstr>
      <vt:lpstr>120c313b_Mango Tango</vt:lpstr>
      <vt:lpstr>7edecd69_Mango Tango</vt:lpstr>
      <vt:lpstr>02bb73c4_Mango Tango</vt:lpstr>
      <vt:lpstr>92e9d422_Mango Tango</vt:lpstr>
      <vt:lpstr>8832f3b0_Mango Tango</vt:lpstr>
      <vt:lpstr>1b04d859_Mango Tango</vt:lpstr>
      <vt:lpstr>d5154ea6_Mango Tango</vt:lpstr>
      <vt:lpstr>78c00e14_Mango Tango</vt:lpstr>
      <vt:lpstr>315f6585_Mango Tango</vt:lpstr>
      <vt:lpstr>50527590_Mango Tango</vt:lpstr>
      <vt:lpstr>b1c93639_Mango Tango</vt:lpstr>
      <vt:lpstr>12d26a98_Mango Tango</vt:lpstr>
      <vt:lpstr>62e3efcd_Mango Tango</vt:lpstr>
      <vt:lpstr>a734aa27_Mango Tango</vt:lpstr>
      <vt:lpstr>be0d37fd_Mango Tango</vt:lpstr>
      <vt:lpstr>db79c6af_Mango Tango</vt:lpstr>
      <vt:lpstr>Mango Tango</vt:lpstr>
      <vt:lpstr>Overview</vt:lpstr>
      <vt:lpstr>Insights</vt:lpstr>
      <vt:lpstr>Insights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Karolina Specjalska</dc:creator>
  <cp:lastModifiedBy>Edimaobong Udo</cp:lastModifiedBy>
  <cp:revision>1084</cp:revision>
  <dcterms:created xsi:type="dcterms:W3CDTF">2017-04-03T08:23:09Z</dcterms:created>
  <dcterms:modified xsi:type="dcterms:W3CDTF">2024-07-22T23:21:32Z</dcterms:modified>
</cp:coreProperties>
</file>