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71" r:id="rId6"/>
    <p:sldId id="261" r:id="rId7"/>
    <p:sldId id="268" r:id="rId8"/>
    <p:sldId id="275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173"/>
    <a:srgbClr val="1A8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4757"/>
  </p:normalViewPr>
  <p:slideViewPr>
    <p:cSldViewPr snapToGrid="0" snapToObjects="1">
      <p:cViewPr varScale="1">
        <p:scale>
          <a:sx n="108" d="100"/>
          <a:sy n="108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0900-4584-8740-8DFD-1F646818A725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50C93-EB9E-344C-BB0B-BAA7F942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50C93-EB9E-344C-BB0B-BAA7F942CB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E161-1617-2747-A5F3-91F350281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BA34D-0C71-C148-A5D8-2638DB92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BCB5-1E6B-E84E-A049-78C8AF2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157AE-A45F-D243-8F43-329B374D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B15B-7341-9B40-BED6-F584C794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0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E6A-0CAF-5A4A-8A7F-9D48033E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AD779-540A-EE4C-B5AC-8C748999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751C1-5E0A-A543-9FC4-D1D3285E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1D55-84B7-0443-A421-7181F3D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A9C92-B0CE-0E4C-8E1F-47A2F20F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F0DD-72A1-9445-AFAF-1EDCDAB7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FA94D-D7F7-A04B-8E74-C3E8F49C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60F0-2527-FC4F-A91D-15990C0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9DAC6-B356-D64C-9097-EAE97C25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4776-531A-0F43-A5C1-45330B00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6F27-8F92-1544-BAA9-D239916F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EBA8-3E11-924E-A802-72E73CB4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62F12-9C57-B141-BF78-5A0A0435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4673-A51E-D745-B71C-56936C22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5296-0DA0-1144-98AF-D6E8ABA0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58E0-64AF-A94B-B649-34CBC916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EFD8-5FB0-304A-B8EB-CED601FD9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C6A5-48A1-1349-BBEF-A9F7AA36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F415-C89E-8E45-AA01-2CA7C8BB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5987-A7A4-514D-A561-98714835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F0C3-A2EC-C54F-A424-EAAF601C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BBA4-9434-B546-A054-51CC66152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98EC-BEB9-5E45-9A61-2A88452D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1155-6B8C-0B4E-B43E-75441B6E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41C4C-0C26-A640-A41F-3A422BC2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F1F1-35C1-BF46-A46F-FC7B83B2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2EE6-BB90-F64B-8325-CB7BEC09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3ABB3-6B12-D948-9020-28311850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AE3F2-4809-BF44-9BD1-A2CF8A093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C0F24-4455-1741-9936-E74F48C0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2C361-DE05-2846-9212-A69EDA5AA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7ACB1-B8E6-1247-8F3B-59945A98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890B8-EEDD-AE42-81CA-203CA0EA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59C3D-75E5-7B47-821D-F8BDD921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11B3-AE51-5C43-A170-1E3CFB4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5FECA-1B4B-F342-9634-BAB466C3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6F917-31BF-9D49-BCD5-0D164308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2B78-6DC1-2B4B-80F0-EDEB9617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0BDE-0115-F14D-AA95-68BB8926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C414E-4046-0946-9672-65C667C2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F20D6-CEFB-FD46-BDC4-DBCE73C2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295B-AFCD-9E45-9082-4DF2C94B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3463-72C9-C34B-9AB2-3E409309F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7349A-0C6A-8448-8EAD-A353ED3D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510B4-9D2B-5743-8A0D-EA6F928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47598-202D-C740-94A4-B959B831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1C2FB-198A-924B-8F0D-89C2024C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D78D-0B47-194F-B259-6FE63372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6C8EA-4953-444D-82E0-CD9DBF0A4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84B46-7FBC-1142-93DC-7211E4A7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B23FA-440A-3741-BD3B-96AB5B61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2D7A-C078-7844-B82D-07F29928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3EDF8-863D-124E-93CD-F2C18239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52E3F-0EC1-634E-A353-BC74ADBC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D587-2347-BE42-9D5E-C180A220E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A695-3530-A043-BB00-98BF9B827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58A2-6730-A84F-BB09-2C69B6091188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A7BB-345C-4E46-9908-2A6956667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02EC3-310B-9C4D-B553-1DB367D6F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74ED-7A83-9A40-B4E9-AE9922BFD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6;p15">
            <a:extLst>
              <a:ext uri="{FF2B5EF4-FFF2-40B4-BE49-F238E27FC236}">
                <a16:creationId xmlns:a16="http://schemas.microsoft.com/office/drawing/2014/main" id="{F50A978F-0BE4-E44D-B7A7-DE3F227542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554" y="3343937"/>
            <a:ext cx="3618016" cy="327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3183A-196F-1C42-83AF-A9D4710BEDA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430" y="3290293"/>
            <a:ext cx="3206337" cy="3378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3F284-FEEF-EE44-BD2B-3DD8349BF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120"/>
            <a:ext cx="9144000" cy="371468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CA" sz="5400" b="1" dirty="0">
                <a:solidFill>
                  <a:srgbClr val="89B173"/>
                </a:solidFill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Impact Circle Hackathon</a:t>
            </a:r>
            <a:br>
              <a:rPr lang="en-CA" sz="5300" dirty="0"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</a:br>
            <a:r>
              <a:rPr lang="en-CA" sz="4400" b="1" dirty="0">
                <a:latin typeface="Calibri" panose="020F0502020204030204" pitchFamily="34" charset="0"/>
                <a:ea typeface="Verdana"/>
                <a:cs typeface="Calibri" panose="020F0502020204030204" pitchFamily="34" charset="0"/>
                <a:sym typeface="Verdana"/>
              </a:rPr>
              <a:t>A Greener Future: Analyzing our Environmental Tweet-Bank</a:t>
            </a:r>
            <a:br>
              <a:rPr lang="en-CA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CA" sz="4400" b="1" dirty="0">
                <a:latin typeface="Verdana"/>
                <a:ea typeface="Verdana"/>
                <a:cs typeface="Verdana"/>
                <a:sym typeface="Verdana"/>
              </a:rPr>
              <a:t>Team 9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2614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89B173"/>
                </a:solidFill>
                <a:latin typeface="+mn-lt"/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D3C59-0908-4644-A515-905054BE2CF4}"/>
              </a:ext>
            </a:extLst>
          </p:cNvPr>
          <p:cNvSpPr txBox="1"/>
          <p:nvPr/>
        </p:nvSpPr>
        <p:spPr>
          <a:xfrm>
            <a:off x="1809100" y="2012814"/>
            <a:ext cx="4058300" cy="34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Get more data over a longer period of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D38A-C097-9B45-B0FE-74A5A4EB4B80}"/>
              </a:ext>
            </a:extLst>
          </p:cNvPr>
          <p:cNvSpPr txBox="1"/>
          <p:nvPr/>
        </p:nvSpPr>
        <p:spPr>
          <a:xfrm>
            <a:off x="1809100" y="3429000"/>
            <a:ext cx="4058300" cy="112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89B173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Incorporate data with twitter and other social media data</a:t>
            </a:r>
          </a:p>
          <a:p>
            <a:pPr marL="285750" indent="-285750">
              <a:lnSpc>
                <a:spcPct val="114000"/>
              </a:lnSpc>
              <a:buClr>
                <a:srgbClr val="89B173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Perform sentiment analysis</a:t>
            </a:r>
          </a:p>
          <a:p>
            <a:pPr marL="285750" indent="-285750">
              <a:lnSpc>
                <a:spcPct val="114000"/>
              </a:lnSpc>
              <a:buClr>
                <a:srgbClr val="89B173"/>
              </a:buCl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A13A-2325-1E4C-BB49-078BAF153E00}"/>
              </a:ext>
            </a:extLst>
          </p:cNvPr>
          <p:cNvSpPr txBox="1"/>
          <p:nvPr/>
        </p:nvSpPr>
        <p:spPr>
          <a:xfrm>
            <a:off x="1809100" y="1678270"/>
            <a:ext cx="40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9B173"/>
                </a:solidFill>
                <a:latin typeface="Arial" panose="020B0706030804020204" pitchFamily="34" charset="0"/>
              </a:rPr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32E61-BCCB-B749-A60D-9A47A7488F3C}"/>
              </a:ext>
            </a:extLst>
          </p:cNvPr>
          <p:cNvSpPr txBox="1"/>
          <p:nvPr/>
        </p:nvSpPr>
        <p:spPr>
          <a:xfrm>
            <a:off x="1809100" y="310633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89B173"/>
                </a:solidFill>
                <a:latin typeface="Arial" panose="020B0706030804020204" pitchFamily="34" charset="0"/>
              </a:rPr>
              <a:t>Application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D0DF2-D7A1-5444-A9C6-73CB8D43F661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1674114"/>
            <a:ext cx="951848" cy="951848"/>
            <a:chOff x="633738" y="1674114"/>
            <a:chExt cx="951848" cy="9518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BF5F1-8C79-064B-8B07-A6F637804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1674114"/>
              <a:ext cx="951848" cy="951848"/>
            </a:xfrm>
            <a:prstGeom prst="rect">
              <a:avLst/>
            </a:prstGeom>
            <a:solidFill>
              <a:srgbClr val="89B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696626F-2E2A-2445-8DC6-BD8F31057D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205" y="1858809"/>
              <a:ext cx="540914" cy="582459"/>
            </a:xfrm>
            <a:custGeom>
              <a:avLst/>
              <a:gdLst>
                <a:gd name="T0" fmla="*/ 206 w 336"/>
                <a:gd name="T1" fmla="*/ 39 h 361"/>
                <a:gd name="T2" fmla="*/ 200 w 336"/>
                <a:gd name="T3" fmla="*/ 27 h 361"/>
                <a:gd name="T4" fmla="*/ 303 w 336"/>
                <a:gd name="T5" fmla="*/ 109 h 361"/>
                <a:gd name="T6" fmla="*/ 311 w 336"/>
                <a:gd name="T7" fmla="*/ 104 h 361"/>
                <a:gd name="T8" fmla="*/ 296 w 336"/>
                <a:gd name="T9" fmla="*/ 99 h 361"/>
                <a:gd name="T10" fmla="*/ 234 w 336"/>
                <a:gd name="T11" fmla="*/ 48 h 361"/>
                <a:gd name="T12" fmla="*/ 238 w 336"/>
                <a:gd name="T13" fmla="*/ 39 h 361"/>
                <a:gd name="T14" fmla="*/ 222 w 336"/>
                <a:gd name="T15" fmla="*/ 44 h 361"/>
                <a:gd name="T16" fmla="*/ 264 w 336"/>
                <a:gd name="T17" fmla="*/ 65 h 361"/>
                <a:gd name="T18" fmla="*/ 256 w 336"/>
                <a:gd name="T19" fmla="*/ 48 h 361"/>
                <a:gd name="T20" fmla="*/ 311 w 336"/>
                <a:gd name="T21" fmla="*/ 126 h 361"/>
                <a:gd name="T22" fmla="*/ 323 w 336"/>
                <a:gd name="T23" fmla="*/ 140 h 361"/>
                <a:gd name="T24" fmla="*/ 314 w 336"/>
                <a:gd name="T25" fmla="*/ 119 h 361"/>
                <a:gd name="T26" fmla="*/ 288 w 336"/>
                <a:gd name="T27" fmla="*/ 86 h 361"/>
                <a:gd name="T28" fmla="*/ 282 w 336"/>
                <a:gd name="T29" fmla="*/ 68 h 361"/>
                <a:gd name="T30" fmla="*/ 284 w 336"/>
                <a:gd name="T31" fmla="*/ 85 h 361"/>
                <a:gd name="T32" fmla="*/ 329 w 336"/>
                <a:gd name="T33" fmla="*/ 171 h 361"/>
                <a:gd name="T34" fmla="*/ 332 w 336"/>
                <a:gd name="T35" fmla="*/ 152 h 361"/>
                <a:gd name="T36" fmla="*/ 336 w 336"/>
                <a:gd name="T37" fmla="*/ 185 h 361"/>
                <a:gd name="T38" fmla="*/ 326 w 336"/>
                <a:gd name="T39" fmla="*/ 192 h 361"/>
                <a:gd name="T40" fmla="*/ 164 w 336"/>
                <a:gd name="T41" fmla="*/ 34 h 361"/>
                <a:gd name="T42" fmla="*/ 149 w 336"/>
                <a:gd name="T43" fmla="*/ 54 h 361"/>
                <a:gd name="T44" fmla="*/ 186 w 336"/>
                <a:gd name="T45" fmla="*/ 31 h 361"/>
                <a:gd name="T46" fmla="*/ 148 w 336"/>
                <a:gd name="T47" fmla="*/ 2 h 361"/>
                <a:gd name="T48" fmla="*/ 0 w 336"/>
                <a:gd name="T49" fmla="*/ 192 h 361"/>
                <a:gd name="T50" fmla="*/ 336 w 336"/>
                <a:gd name="T51" fmla="*/ 185 h 361"/>
                <a:gd name="T52" fmla="*/ 69 w 336"/>
                <a:gd name="T53" fmla="*/ 231 h 361"/>
                <a:gd name="T54" fmla="*/ 126 w 336"/>
                <a:gd name="T55" fmla="*/ 231 h 361"/>
                <a:gd name="T56" fmla="*/ 104 w 336"/>
                <a:gd name="T57" fmla="*/ 208 h 361"/>
                <a:gd name="T58" fmla="*/ 99 w 336"/>
                <a:gd name="T59" fmla="*/ 154 h 361"/>
                <a:gd name="T60" fmla="*/ 76 w 336"/>
                <a:gd name="T61" fmla="*/ 176 h 361"/>
                <a:gd name="T62" fmla="*/ 115 w 336"/>
                <a:gd name="T63" fmla="*/ 178 h 361"/>
                <a:gd name="T64" fmla="*/ 136 w 336"/>
                <a:gd name="T65" fmla="*/ 208 h 361"/>
                <a:gd name="T66" fmla="*/ 179 w 336"/>
                <a:gd name="T67" fmla="*/ 217 h 361"/>
                <a:gd name="T68" fmla="*/ 188 w 336"/>
                <a:gd name="T69" fmla="*/ 232 h 361"/>
                <a:gd name="T70" fmla="*/ 201 w 336"/>
                <a:gd name="T71" fmla="*/ 213 h 361"/>
                <a:gd name="T72" fmla="*/ 188 w 336"/>
                <a:gd name="T73" fmla="*/ 159 h 361"/>
                <a:gd name="T74" fmla="*/ 179 w 336"/>
                <a:gd name="T75" fmla="*/ 209 h 361"/>
                <a:gd name="T76" fmla="*/ 179 w 336"/>
                <a:gd name="T77" fmla="*/ 209 h 361"/>
                <a:gd name="T78" fmla="*/ 225 w 336"/>
                <a:gd name="T79" fmla="*/ 202 h 361"/>
                <a:gd name="T80" fmla="*/ 259 w 336"/>
                <a:gd name="T81" fmla="*/ 232 h 361"/>
                <a:gd name="T82" fmla="*/ 268 w 336"/>
                <a:gd name="T83" fmla="*/ 199 h 361"/>
                <a:gd name="T84" fmla="*/ 225 w 336"/>
                <a:gd name="T85" fmla="*/ 156 h 361"/>
                <a:gd name="T86" fmla="*/ 216 w 336"/>
                <a:gd name="T87" fmla="*/ 23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6" h="361">
                  <a:moveTo>
                    <a:pt x="198" y="37"/>
                  </a:moveTo>
                  <a:cubicBezTo>
                    <a:pt x="200" y="37"/>
                    <a:pt x="202" y="38"/>
                    <a:pt x="204" y="38"/>
                  </a:cubicBezTo>
                  <a:cubicBezTo>
                    <a:pt x="205" y="39"/>
                    <a:pt x="205" y="39"/>
                    <a:pt x="206" y="39"/>
                  </a:cubicBezTo>
                  <a:cubicBezTo>
                    <a:pt x="208" y="39"/>
                    <a:pt x="210" y="37"/>
                    <a:pt x="211" y="35"/>
                  </a:cubicBezTo>
                  <a:cubicBezTo>
                    <a:pt x="211" y="32"/>
                    <a:pt x="209" y="29"/>
                    <a:pt x="207" y="28"/>
                  </a:cubicBezTo>
                  <a:cubicBezTo>
                    <a:pt x="204" y="28"/>
                    <a:pt x="202" y="27"/>
                    <a:pt x="200" y="27"/>
                  </a:cubicBezTo>
                  <a:cubicBezTo>
                    <a:pt x="197" y="26"/>
                    <a:pt x="194" y="28"/>
                    <a:pt x="194" y="31"/>
                  </a:cubicBezTo>
                  <a:cubicBezTo>
                    <a:pt x="193" y="34"/>
                    <a:pt x="195" y="37"/>
                    <a:pt x="198" y="37"/>
                  </a:cubicBezTo>
                  <a:close/>
                  <a:moveTo>
                    <a:pt x="303" y="109"/>
                  </a:moveTo>
                  <a:cubicBezTo>
                    <a:pt x="304" y="111"/>
                    <a:pt x="305" y="112"/>
                    <a:pt x="307" y="112"/>
                  </a:cubicBezTo>
                  <a:cubicBezTo>
                    <a:pt x="308" y="112"/>
                    <a:pt x="309" y="111"/>
                    <a:pt x="310" y="111"/>
                  </a:cubicBezTo>
                  <a:cubicBezTo>
                    <a:pt x="312" y="109"/>
                    <a:pt x="313" y="106"/>
                    <a:pt x="311" y="104"/>
                  </a:cubicBezTo>
                  <a:cubicBezTo>
                    <a:pt x="309" y="100"/>
                    <a:pt x="307" y="96"/>
                    <a:pt x="304" y="93"/>
                  </a:cubicBezTo>
                  <a:cubicBezTo>
                    <a:pt x="302" y="91"/>
                    <a:pt x="299" y="90"/>
                    <a:pt x="297" y="92"/>
                  </a:cubicBezTo>
                  <a:cubicBezTo>
                    <a:pt x="294" y="93"/>
                    <a:pt x="294" y="97"/>
                    <a:pt x="296" y="99"/>
                  </a:cubicBezTo>
                  <a:cubicBezTo>
                    <a:pt x="298" y="102"/>
                    <a:pt x="300" y="106"/>
                    <a:pt x="303" y="109"/>
                  </a:cubicBezTo>
                  <a:close/>
                  <a:moveTo>
                    <a:pt x="222" y="44"/>
                  </a:moveTo>
                  <a:cubicBezTo>
                    <a:pt x="226" y="45"/>
                    <a:pt x="230" y="47"/>
                    <a:pt x="234" y="48"/>
                  </a:cubicBezTo>
                  <a:cubicBezTo>
                    <a:pt x="234" y="49"/>
                    <a:pt x="235" y="49"/>
                    <a:pt x="236" y="49"/>
                  </a:cubicBezTo>
                  <a:cubicBezTo>
                    <a:pt x="238" y="49"/>
                    <a:pt x="240" y="48"/>
                    <a:pt x="241" y="46"/>
                  </a:cubicBezTo>
                  <a:cubicBezTo>
                    <a:pt x="242" y="43"/>
                    <a:pt x="241" y="40"/>
                    <a:pt x="238" y="39"/>
                  </a:cubicBezTo>
                  <a:cubicBezTo>
                    <a:pt x="234" y="37"/>
                    <a:pt x="230" y="36"/>
                    <a:pt x="226" y="34"/>
                  </a:cubicBezTo>
                  <a:cubicBezTo>
                    <a:pt x="223" y="33"/>
                    <a:pt x="220" y="34"/>
                    <a:pt x="219" y="37"/>
                  </a:cubicBezTo>
                  <a:cubicBezTo>
                    <a:pt x="218" y="40"/>
                    <a:pt x="220" y="43"/>
                    <a:pt x="222" y="44"/>
                  </a:cubicBezTo>
                  <a:close/>
                  <a:moveTo>
                    <a:pt x="250" y="57"/>
                  </a:moveTo>
                  <a:cubicBezTo>
                    <a:pt x="254" y="59"/>
                    <a:pt x="257" y="62"/>
                    <a:pt x="261" y="64"/>
                  </a:cubicBezTo>
                  <a:cubicBezTo>
                    <a:pt x="261" y="65"/>
                    <a:pt x="262" y="65"/>
                    <a:pt x="264" y="65"/>
                  </a:cubicBezTo>
                  <a:cubicBezTo>
                    <a:pt x="265" y="65"/>
                    <a:pt x="267" y="64"/>
                    <a:pt x="268" y="63"/>
                  </a:cubicBezTo>
                  <a:cubicBezTo>
                    <a:pt x="269" y="61"/>
                    <a:pt x="269" y="57"/>
                    <a:pt x="267" y="56"/>
                  </a:cubicBezTo>
                  <a:cubicBezTo>
                    <a:pt x="263" y="53"/>
                    <a:pt x="259" y="51"/>
                    <a:pt x="256" y="48"/>
                  </a:cubicBezTo>
                  <a:cubicBezTo>
                    <a:pt x="253" y="47"/>
                    <a:pt x="250" y="48"/>
                    <a:pt x="248" y="50"/>
                  </a:cubicBezTo>
                  <a:cubicBezTo>
                    <a:pt x="247" y="53"/>
                    <a:pt x="248" y="56"/>
                    <a:pt x="250" y="57"/>
                  </a:cubicBezTo>
                  <a:close/>
                  <a:moveTo>
                    <a:pt x="311" y="126"/>
                  </a:moveTo>
                  <a:cubicBezTo>
                    <a:pt x="313" y="129"/>
                    <a:pt x="315" y="133"/>
                    <a:pt x="316" y="137"/>
                  </a:cubicBezTo>
                  <a:cubicBezTo>
                    <a:pt x="317" y="139"/>
                    <a:pt x="319" y="140"/>
                    <a:pt x="321" y="140"/>
                  </a:cubicBezTo>
                  <a:cubicBezTo>
                    <a:pt x="322" y="140"/>
                    <a:pt x="322" y="140"/>
                    <a:pt x="323" y="140"/>
                  </a:cubicBezTo>
                  <a:cubicBezTo>
                    <a:pt x="326" y="139"/>
                    <a:pt x="327" y="136"/>
                    <a:pt x="326" y="133"/>
                  </a:cubicBezTo>
                  <a:cubicBezTo>
                    <a:pt x="324" y="129"/>
                    <a:pt x="323" y="125"/>
                    <a:pt x="321" y="121"/>
                  </a:cubicBezTo>
                  <a:cubicBezTo>
                    <a:pt x="320" y="119"/>
                    <a:pt x="317" y="118"/>
                    <a:pt x="314" y="119"/>
                  </a:cubicBezTo>
                  <a:cubicBezTo>
                    <a:pt x="311" y="120"/>
                    <a:pt x="310" y="123"/>
                    <a:pt x="311" y="126"/>
                  </a:cubicBezTo>
                  <a:close/>
                  <a:moveTo>
                    <a:pt x="284" y="85"/>
                  </a:moveTo>
                  <a:cubicBezTo>
                    <a:pt x="285" y="86"/>
                    <a:pt x="286" y="86"/>
                    <a:pt x="288" y="86"/>
                  </a:cubicBezTo>
                  <a:cubicBezTo>
                    <a:pt x="289" y="86"/>
                    <a:pt x="290" y="86"/>
                    <a:pt x="291" y="85"/>
                  </a:cubicBezTo>
                  <a:cubicBezTo>
                    <a:pt x="293" y="83"/>
                    <a:pt x="293" y="80"/>
                    <a:pt x="291" y="78"/>
                  </a:cubicBezTo>
                  <a:cubicBezTo>
                    <a:pt x="288" y="74"/>
                    <a:pt x="285" y="71"/>
                    <a:pt x="282" y="68"/>
                  </a:cubicBezTo>
                  <a:cubicBezTo>
                    <a:pt x="280" y="66"/>
                    <a:pt x="277" y="66"/>
                    <a:pt x="275" y="69"/>
                  </a:cubicBezTo>
                  <a:cubicBezTo>
                    <a:pt x="273" y="71"/>
                    <a:pt x="273" y="74"/>
                    <a:pt x="275" y="76"/>
                  </a:cubicBezTo>
                  <a:cubicBezTo>
                    <a:pt x="278" y="79"/>
                    <a:pt x="281" y="82"/>
                    <a:pt x="284" y="85"/>
                  </a:cubicBezTo>
                  <a:close/>
                  <a:moveTo>
                    <a:pt x="322" y="155"/>
                  </a:moveTo>
                  <a:cubicBezTo>
                    <a:pt x="323" y="159"/>
                    <a:pt x="323" y="163"/>
                    <a:pt x="324" y="167"/>
                  </a:cubicBezTo>
                  <a:cubicBezTo>
                    <a:pt x="325" y="170"/>
                    <a:pt x="327" y="171"/>
                    <a:pt x="329" y="171"/>
                  </a:cubicBezTo>
                  <a:cubicBezTo>
                    <a:pt x="329" y="171"/>
                    <a:pt x="330" y="171"/>
                    <a:pt x="330" y="171"/>
                  </a:cubicBezTo>
                  <a:cubicBezTo>
                    <a:pt x="333" y="171"/>
                    <a:pt x="335" y="168"/>
                    <a:pt x="334" y="165"/>
                  </a:cubicBezTo>
                  <a:cubicBezTo>
                    <a:pt x="334" y="161"/>
                    <a:pt x="333" y="157"/>
                    <a:pt x="332" y="152"/>
                  </a:cubicBezTo>
                  <a:cubicBezTo>
                    <a:pt x="331" y="150"/>
                    <a:pt x="328" y="148"/>
                    <a:pt x="325" y="149"/>
                  </a:cubicBezTo>
                  <a:cubicBezTo>
                    <a:pt x="323" y="149"/>
                    <a:pt x="321" y="152"/>
                    <a:pt x="322" y="155"/>
                  </a:cubicBezTo>
                  <a:close/>
                  <a:moveTo>
                    <a:pt x="336" y="185"/>
                  </a:moveTo>
                  <a:cubicBezTo>
                    <a:pt x="336" y="182"/>
                    <a:pt x="334" y="180"/>
                    <a:pt x="331" y="180"/>
                  </a:cubicBezTo>
                  <a:cubicBezTo>
                    <a:pt x="328" y="180"/>
                    <a:pt x="326" y="183"/>
                    <a:pt x="326" y="186"/>
                  </a:cubicBezTo>
                  <a:cubicBezTo>
                    <a:pt x="326" y="188"/>
                    <a:pt x="326" y="190"/>
                    <a:pt x="326" y="192"/>
                  </a:cubicBezTo>
                  <a:cubicBezTo>
                    <a:pt x="326" y="279"/>
                    <a:pt x="255" y="350"/>
                    <a:pt x="168" y="350"/>
                  </a:cubicBezTo>
                  <a:cubicBezTo>
                    <a:pt x="81" y="350"/>
                    <a:pt x="10" y="279"/>
                    <a:pt x="10" y="192"/>
                  </a:cubicBezTo>
                  <a:cubicBezTo>
                    <a:pt x="10" y="107"/>
                    <a:pt x="79" y="37"/>
                    <a:pt x="164" y="3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4" y="46"/>
                    <a:pt x="143" y="49"/>
                    <a:pt x="145" y="51"/>
                  </a:cubicBezTo>
                  <a:cubicBezTo>
                    <a:pt x="146" y="53"/>
                    <a:pt x="147" y="54"/>
                    <a:pt x="149" y="54"/>
                  </a:cubicBezTo>
                  <a:cubicBezTo>
                    <a:pt x="150" y="54"/>
                    <a:pt x="151" y="54"/>
                    <a:pt x="152" y="53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5" y="34"/>
                    <a:pt x="186" y="32"/>
                    <a:pt x="186" y="31"/>
                  </a:cubicBezTo>
                  <a:cubicBezTo>
                    <a:pt x="186" y="29"/>
                    <a:pt x="186" y="27"/>
                    <a:pt x="184" y="2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3" y="0"/>
                    <a:pt x="150" y="0"/>
                    <a:pt x="148" y="2"/>
                  </a:cubicBezTo>
                  <a:cubicBezTo>
                    <a:pt x="146" y="4"/>
                    <a:pt x="147" y="8"/>
                    <a:pt x="149" y="10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74" y="25"/>
                    <a:pt x="0" y="100"/>
                    <a:pt x="0" y="192"/>
                  </a:cubicBezTo>
                  <a:cubicBezTo>
                    <a:pt x="0" y="285"/>
                    <a:pt x="75" y="361"/>
                    <a:pt x="168" y="361"/>
                  </a:cubicBezTo>
                  <a:cubicBezTo>
                    <a:pt x="261" y="361"/>
                    <a:pt x="336" y="285"/>
                    <a:pt x="336" y="192"/>
                  </a:cubicBezTo>
                  <a:cubicBezTo>
                    <a:pt x="336" y="190"/>
                    <a:pt x="336" y="188"/>
                    <a:pt x="336" y="185"/>
                  </a:cubicBezTo>
                  <a:close/>
                  <a:moveTo>
                    <a:pt x="98" y="203"/>
                  </a:moveTo>
                  <a:cubicBezTo>
                    <a:pt x="71" y="227"/>
                    <a:pt x="71" y="227"/>
                    <a:pt x="71" y="227"/>
                  </a:cubicBezTo>
                  <a:cubicBezTo>
                    <a:pt x="69" y="228"/>
                    <a:pt x="69" y="230"/>
                    <a:pt x="69" y="231"/>
                  </a:cubicBezTo>
                  <a:cubicBezTo>
                    <a:pt x="69" y="234"/>
                    <a:pt x="71" y="236"/>
                    <a:pt x="73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24" y="236"/>
                    <a:pt x="126" y="234"/>
                    <a:pt x="126" y="231"/>
                  </a:cubicBezTo>
                  <a:cubicBezTo>
                    <a:pt x="126" y="229"/>
                    <a:pt x="124" y="227"/>
                    <a:pt x="121" y="227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18" y="196"/>
                    <a:pt x="124" y="189"/>
                    <a:pt x="124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24" y="164"/>
                    <a:pt x="114" y="154"/>
                    <a:pt x="99" y="154"/>
                  </a:cubicBezTo>
                  <a:cubicBezTo>
                    <a:pt x="86" y="154"/>
                    <a:pt x="79" y="160"/>
                    <a:pt x="72" y="169"/>
                  </a:cubicBezTo>
                  <a:cubicBezTo>
                    <a:pt x="72" y="170"/>
                    <a:pt x="71" y="171"/>
                    <a:pt x="71" y="172"/>
                  </a:cubicBezTo>
                  <a:cubicBezTo>
                    <a:pt x="71" y="174"/>
                    <a:pt x="73" y="176"/>
                    <a:pt x="76" y="176"/>
                  </a:cubicBezTo>
                  <a:cubicBezTo>
                    <a:pt x="77" y="176"/>
                    <a:pt x="78" y="175"/>
                    <a:pt x="79" y="174"/>
                  </a:cubicBezTo>
                  <a:cubicBezTo>
                    <a:pt x="85" y="167"/>
                    <a:pt x="90" y="162"/>
                    <a:pt x="99" y="162"/>
                  </a:cubicBezTo>
                  <a:cubicBezTo>
                    <a:pt x="107" y="162"/>
                    <a:pt x="115" y="168"/>
                    <a:pt x="115" y="178"/>
                  </a:cubicBezTo>
                  <a:cubicBezTo>
                    <a:pt x="115" y="186"/>
                    <a:pt x="111" y="192"/>
                    <a:pt x="98" y="203"/>
                  </a:cubicBezTo>
                  <a:close/>
                  <a:moveTo>
                    <a:pt x="178" y="157"/>
                  </a:moveTo>
                  <a:cubicBezTo>
                    <a:pt x="136" y="208"/>
                    <a:pt x="136" y="208"/>
                    <a:pt x="136" y="208"/>
                  </a:cubicBezTo>
                  <a:cubicBezTo>
                    <a:pt x="135" y="209"/>
                    <a:pt x="134" y="211"/>
                    <a:pt x="134" y="212"/>
                  </a:cubicBezTo>
                  <a:cubicBezTo>
                    <a:pt x="134" y="215"/>
                    <a:pt x="136" y="217"/>
                    <a:pt x="139" y="217"/>
                  </a:cubicBezTo>
                  <a:cubicBezTo>
                    <a:pt x="179" y="217"/>
                    <a:pt x="179" y="217"/>
                    <a:pt x="179" y="217"/>
                  </a:cubicBezTo>
                  <a:cubicBezTo>
                    <a:pt x="179" y="232"/>
                    <a:pt x="179" y="232"/>
                    <a:pt x="179" y="232"/>
                  </a:cubicBezTo>
                  <a:cubicBezTo>
                    <a:pt x="179" y="234"/>
                    <a:pt x="181" y="236"/>
                    <a:pt x="183" y="236"/>
                  </a:cubicBezTo>
                  <a:cubicBezTo>
                    <a:pt x="186" y="236"/>
                    <a:pt x="188" y="234"/>
                    <a:pt x="188" y="232"/>
                  </a:cubicBezTo>
                  <a:cubicBezTo>
                    <a:pt x="188" y="217"/>
                    <a:pt x="188" y="217"/>
                    <a:pt x="18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9" y="217"/>
                    <a:pt x="201" y="215"/>
                    <a:pt x="201" y="213"/>
                  </a:cubicBezTo>
                  <a:cubicBezTo>
                    <a:pt x="201" y="211"/>
                    <a:pt x="199" y="209"/>
                    <a:pt x="197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6"/>
                    <a:pt x="185" y="154"/>
                    <a:pt x="183" y="154"/>
                  </a:cubicBezTo>
                  <a:cubicBezTo>
                    <a:pt x="180" y="154"/>
                    <a:pt x="179" y="155"/>
                    <a:pt x="178" y="157"/>
                  </a:cubicBezTo>
                  <a:close/>
                  <a:moveTo>
                    <a:pt x="179" y="209"/>
                  </a:moveTo>
                  <a:cubicBezTo>
                    <a:pt x="145" y="209"/>
                    <a:pt x="145" y="209"/>
                    <a:pt x="145" y="209"/>
                  </a:cubicBezTo>
                  <a:cubicBezTo>
                    <a:pt x="179" y="168"/>
                    <a:pt x="179" y="168"/>
                    <a:pt x="179" y="168"/>
                  </a:cubicBezTo>
                  <a:lnTo>
                    <a:pt x="179" y="209"/>
                  </a:lnTo>
                  <a:close/>
                  <a:moveTo>
                    <a:pt x="220" y="236"/>
                  </a:moveTo>
                  <a:cubicBezTo>
                    <a:pt x="223" y="236"/>
                    <a:pt x="225" y="234"/>
                    <a:pt x="225" y="232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25" y="191"/>
                    <a:pt x="232" y="183"/>
                    <a:pt x="243" y="183"/>
                  </a:cubicBezTo>
                  <a:cubicBezTo>
                    <a:pt x="253" y="183"/>
                    <a:pt x="259" y="190"/>
                    <a:pt x="259" y="201"/>
                  </a:cubicBezTo>
                  <a:cubicBezTo>
                    <a:pt x="259" y="232"/>
                    <a:pt x="259" y="232"/>
                    <a:pt x="259" y="232"/>
                  </a:cubicBezTo>
                  <a:cubicBezTo>
                    <a:pt x="259" y="234"/>
                    <a:pt x="261" y="236"/>
                    <a:pt x="263" y="236"/>
                  </a:cubicBezTo>
                  <a:cubicBezTo>
                    <a:pt x="266" y="236"/>
                    <a:pt x="268" y="234"/>
                    <a:pt x="268" y="232"/>
                  </a:cubicBezTo>
                  <a:cubicBezTo>
                    <a:pt x="268" y="199"/>
                    <a:pt x="268" y="199"/>
                    <a:pt x="268" y="199"/>
                  </a:cubicBezTo>
                  <a:cubicBezTo>
                    <a:pt x="268" y="185"/>
                    <a:pt x="259" y="175"/>
                    <a:pt x="245" y="175"/>
                  </a:cubicBezTo>
                  <a:cubicBezTo>
                    <a:pt x="235" y="175"/>
                    <a:pt x="229" y="180"/>
                    <a:pt x="225" y="187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5" y="153"/>
                    <a:pt x="223" y="151"/>
                    <a:pt x="220" y="151"/>
                  </a:cubicBezTo>
                  <a:cubicBezTo>
                    <a:pt x="218" y="151"/>
                    <a:pt x="216" y="153"/>
                    <a:pt x="216" y="156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6" y="234"/>
                    <a:pt x="218" y="236"/>
                    <a:pt x="220" y="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E8EE2-E172-724F-B2A2-41930328EDAA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3087806"/>
            <a:ext cx="951848" cy="951848"/>
            <a:chOff x="633738" y="3087806"/>
            <a:chExt cx="951848" cy="9518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05ED1-55FB-2A43-AB70-9FA2F3700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rgbClr val="89B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957EEE7-58F5-614B-A321-23FFBD7204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0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245824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89B173"/>
                </a:solidFill>
                <a:latin typeface="+mn-lt"/>
              </a:rPr>
              <a:t>Work Breakdown</a:t>
            </a:r>
          </a:p>
        </p:txBody>
      </p:sp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05CA0A6F-304D-E947-9222-5CFA175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D4093-7255-C64F-BA99-E9BCF500DC12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89B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9B173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74CD0-9C91-3B49-8530-138B23D91462}"/>
              </a:ext>
            </a:extLst>
          </p:cNvPr>
          <p:cNvSpPr txBox="1"/>
          <p:nvPr/>
        </p:nvSpPr>
        <p:spPr>
          <a:xfrm>
            <a:off x="537460" y="1309789"/>
            <a:ext cx="5459481" cy="351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Approach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Objective 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High Level Insights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Application design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Demo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F87F197-DBAE-2445-85A3-B3B05D79A0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D3FE8A0-B0D7-1A45-99DD-179D3A9F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76973" y="0"/>
            <a:ext cx="6772154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Overview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5795342" y="0"/>
            <a:ext cx="6396658" cy="6873629"/>
          </a:xfrm>
          <a:prstGeom prst="rect">
            <a:avLst/>
          </a:prstGeom>
          <a:solidFill>
            <a:srgbClr val="89B17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417745" y="2206338"/>
            <a:ext cx="12682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596834" y="2772177"/>
            <a:ext cx="910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Started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10268539" y="2206338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9547094" y="2772177"/>
            <a:ext cx="1898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Annual reports created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6636119" y="3775280"/>
            <a:ext cx="25635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3.2 million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043801" y="4328254"/>
            <a:ext cx="1961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Pieces of litter collected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9290292" y="3797122"/>
            <a:ext cx="25635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2.7 million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9471595" y="4328254"/>
            <a:ext cx="199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Cigarette butts collected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589131" y="1814252"/>
            <a:ext cx="4311928" cy="193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CA" dirty="0"/>
              <a:t>Environmental non-profit focused on litter cleanup and prevention</a:t>
            </a: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CA" dirty="0"/>
              <a:t>Our programs raise awareness about plastic pollution in Lake Ontario, and help communities become good stewards of the environment</a:t>
            </a: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89127" y="3807973"/>
            <a:ext cx="192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89B173"/>
                </a:solidFill>
                <a:ea typeface="Arial" panose="020B0706030804020204" pitchFamily="34" charset="0"/>
                <a:cs typeface="Arial" panose="020B0706030804020204" pitchFamily="34" charset="0"/>
              </a:rPr>
              <a:t>Key Programs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9129" y="4257787"/>
            <a:ext cx="2124299" cy="1870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Butt Blitz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Love your lake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Litter art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High school hour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20B88-9A26-914B-95F5-5A18DAD5B7B2}"/>
              </a:ext>
            </a:extLst>
          </p:cNvPr>
          <p:cNvSpPr txBox="1"/>
          <p:nvPr/>
        </p:nvSpPr>
        <p:spPr>
          <a:xfrm>
            <a:off x="577073" y="1352587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89B173"/>
                </a:solidFill>
                <a:ea typeface="Arial" panose="020B0706030804020204" pitchFamily="34" charset="0"/>
                <a:cs typeface="Arial" panose="020B0706030804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314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ECA10517-2AA0-D044-AC8E-2A7506AFE45F}"/>
              </a:ext>
            </a:extLst>
          </p:cNvPr>
          <p:cNvSpPr/>
          <p:nvPr/>
        </p:nvSpPr>
        <p:spPr>
          <a:xfrm>
            <a:off x="2863296" y="2666657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89B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1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9909CE4-2289-D24E-8806-65E1B5C4FD77}"/>
              </a:ext>
            </a:extLst>
          </p:cNvPr>
          <p:cNvSpPr/>
          <p:nvPr/>
        </p:nvSpPr>
        <p:spPr>
          <a:xfrm>
            <a:off x="4433016" y="3680572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89B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52A042-D107-804E-9D1C-23C5FBC03460}"/>
              </a:ext>
            </a:extLst>
          </p:cNvPr>
          <p:cNvSpPr/>
          <p:nvPr/>
        </p:nvSpPr>
        <p:spPr>
          <a:xfrm>
            <a:off x="6024763" y="2678087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89B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3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0F3C17-7465-5D47-8392-902BC8A7C0A8}"/>
              </a:ext>
            </a:extLst>
          </p:cNvPr>
          <p:cNvSpPr/>
          <p:nvPr/>
        </p:nvSpPr>
        <p:spPr>
          <a:xfrm>
            <a:off x="7646289" y="3667997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89B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5112B-1651-204B-A4CF-6035163EEE1A}"/>
              </a:ext>
            </a:extLst>
          </p:cNvPr>
          <p:cNvSpPr txBox="1"/>
          <p:nvPr/>
        </p:nvSpPr>
        <p:spPr>
          <a:xfrm>
            <a:off x="2583023" y="5446433"/>
            <a:ext cx="2446020" cy="3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twitter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A6D16-D02F-B244-B157-D40DA85BB484}"/>
              </a:ext>
            </a:extLst>
          </p:cNvPr>
          <p:cNvSpPr txBox="1"/>
          <p:nvPr/>
        </p:nvSpPr>
        <p:spPr>
          <a:xfrm>
            <a:off x="4173006" y="1780723"/>
            <a:ext cx="244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000"/>
            </a:pPr>
            <a:r>
              <a:rPr lang="en-CA" sz="1400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Exploratory analysis</a:t>
            </a:r>
            <a:endParaRPr lang="en-CA" sz="2400" b="1" i="0" u="none" strike="noStrike" cap="none" dirty="0">
              <a:solidFill>
                <a:srgbClr val="000000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FAED5-E98B-CF45-9DEA-CC9D18B5A22A}"/>
              </a:ext>
            </a:extLst>
          </p:cNvPr>
          <p:cNvSpPr txBox="1"/>
          <p:nvPr/>
        </p:nvSpPr>
        <p:spPr>
          <a:xfrm>
            <a:off x="5764753" y="5469293"/>
            <a:ext cx="2446020" cy="3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Generate Insights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30F32-37BA-7F45-BBB5-1913D7FEF8B2}"/>
              </a:ext>
            </a:extLst>
          </p:cNvPr>
          <p:cNvSpPr txBox="1"/>
          <p:nvPr/>
        </p:nvSpPr>
        <p:spPr>
          <a:xfrm>
            <a:off x="7386279" y="1804680"/>
            <a:ext cx="2446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CA" sz="1400" b="1" i="0" u="none" strike="noStrike" cap="none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Develop data tool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2A89A-48FB-9741-8545-3AD233792A5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795819" y="4311227"/>
            <a:ext cx="10214" cy="113520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EA75C-5E51-3E45-B718-8DAF6661FBEE}"/>
              </a:ext>
            </a:extLst>
          </p:cNvPr>
          <p:cNvCxnSpPr>
            <a:cxnSpLocks/>
          </p:cNvCxnSpPr>
          <p:nvPr/>
        </p:nvCxnSpPr>
        <p:spPr>
          <a:xfrm flipV="1">
            <a:off x="7000028" y="4311227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CB224C-57C3-BF49-B994-AE4588232F1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396016" y="2088500"/>
            <a:ext cx="2880" cy="158064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EDC13-4066-E24F-A8DC-F2393417F19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591677" y="2112457"/>
            <a:ext cx="17612" cy="1556685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689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Objective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3A67C04-60A3-9941-95A1-8F612BBA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6352800" y="-719"/>
            <a:ext cx="5839200" cy="6858719"/>
          </a:xfrm>
          <a:prstGeom prst="rect">
            <a:avLst/>
          </a:prstGeom>
          <a:solidFill>
            <a:srgbClr val="89B17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553199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858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695805" y="2772177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Tweets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9997632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827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10063839" y="2772177"/>
            <a:ext cx="864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Accounts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7661270" y="376241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568879" y="4328254"/>
            <a:ext cx="911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Keywords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9970249" y="3762415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10128949" y="432825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Trends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3DB513-FD4E-8D40-9A7E-62CD243A4584}"/>
              </a:ext>
            </a:extLst>
          </p:cNvPr>
          <p:cNvSpPr txBox="1"/>
          <p:nvPr/>
        </p:nvSpPr>
        <p:spPr>
          <a:xfrm>
            <a:off x="3732075" y="119734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89B173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3732075" y="1672656"/>
            <a:ext cx="2482346" cy="2963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CSV file from twitter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Key data points</a:t>
            </a:r>
          </a:p>
          <a:p>
            <a:pPr marL="638175" lvl="1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Interval</a:t>
            </a:r>
          </a:p>
          <a:p>
            <a:pPr marL="638175" lvl="1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Trend</a:t>
            </a:r>
          </a:p>
          <a:p>
            <a:pPr marL="638175" lvl="1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Keyword</a:t>
            </a:r>
          </a:p>
          <a:p>
            <a:pPr marL="638175" lvl="1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Favorite Count</a:t>
            </a:r>
          </a:p>
          <a:p>
            <a:pPr marL="638175" lvl="1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Retweet Count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89B173"/>
              </a:solidFill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43946" y="1257009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89B173"/>
                </a:solidFill>
                <a:ea typeface="Arial" panose="020B0706030804020204" pitchFamily="34" charset="0"/>
                <a:cs typeface="Arial" panose="020B0706030804020204" pitchFamily="34" charset="0"/>
              </a:rPr>
              <a:t>Key questions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6022" y="1718674"/>
            <a:ext cx="2850524" cy="215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Get Insights on hourly, daily, weekly, or monthly cadence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Find potential accounts to follow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89B173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1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High level Insights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86240-E1FD-EB48-9260-A7AFEA7DCD6C}"/>
              </a:ext>
            </a:extLst>
          </p:cNvPr>
          <p:cNvSpPr txBox="1"/>
          <p:nvPr/>
        </p:nvSpPr>
        <p:spPr>
          <a:xfrm>
            <a:off x="537461" y="2143270"/>
            <a:ext cx="5166539" cy="119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1am, 4am, 6pm and 7pm were the best times to post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Monday to Tuesday and Friday were the best times to post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October and November had high retweet numbers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DA5B8-216A-B74E-A501-45AD5495EA15}"/>
              </a:ext>
            </a:extLst>
          </p:cNvPr>
          <p:cNvSpPr/>
          <p:nvPr/>
        </p:nvSpPr>
        <p:spPr>
          <a:xfrm>
            <a:off x="616744" y="1408952"/>
            <a:ext cx="516654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Date and time Cadence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FF6F0-FB59-464F-B947-F77C27C13D89}"/>
              </a:ext>
            </a:extLst>
          </p:cNvPr>
          <p:cNvSpPr/>
          <p:nvPr/>
        </p:nvSpPr>
        <p:spPr>
          <a:xfrm>
            <a:off x="6356742" y="1408952"/>
            <a:ext cx="545948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5 Keywords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8E5E7-07E6-134E-86B2-CFE902966DDF}"/>
              </a:ext>
            </a:extLst>
          </p:cNvPr>
          <p:cNvSpPr txBox="1"/>
          <p:nvPr/>
        </p:nvSpPr>
        <p:spPr>
          <a:xfrm>
            <a:off x="5835259" y="1981155"/>
            <a:ext cx="5980963" cy="246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dirty="0"/>
              <a:t>Climate Change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Fossil Fuel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Pollution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Global warming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Emissions</a:t>
            </a:r>
          </a:p>
          <a:p>
            <a:pPr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</a:pPr>
            <a:endParaRPr lang="en-US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6106E-A2CA-FD48-AAAF-4193104E7183}"/>
              </a:ext>
            </a:extLst>
          </p:cNvPr>
          <p:cNvSpPr/>
          <p:nvPr/>
        </p:nvSpPr>
        <p:spPr>
          <a:xfrm>
            <a:off x="537460" y="3992887"/>
            <a:ext cx="5166540" cy="561340"/>
          </a:xfrm>
          <a:prstGeom prst="rect">
            <a:avLst/>
          </a:prstGeom>
          <a:solidFill>
            <a:srgbClr val="1A8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5 Twitter Trends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EAFFD-B813-7D4A-AF71-67C119B01DCB}"/>
              </a:ext>
            </a:extLst>
          </p:cNvPr>
          <p:cNvSpPr/>
          <p:nvPr/>
        </p:nvSpPr>
        <p:spPr>
          <a:xfrm>
            <a:off x="6356742" y="3992887"/>
            <a:ext cx="5459480" cy="561340"/>
          </a:xfrm>
          <a:prstGeom prst="rect">
            <a:avLst/>
          </a:prstGeom>
          <a:solidFill>
            <a:srgbClr val="1A8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5 Twitter Accounts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E2C32-6BEE-234E-883A-369990ECF98C}"/>
              </a:ext>
            </a:extLst>
          </p:cNvPr>
          <p:cNvSpPr txBox="1"/>
          <p:nvPr/>
        </p:nvSpPr>
        <p:spPr>
          <a:xfrm>
            <a:off x="0" y="4548329"/>
            <a:ext cx="5704000" cy="246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dirty="0"/>
              <a:t>PATAGONIA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#COP26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GLASGOW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GRETA THUNBERG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GRETA</a:t>
            </a:r>
          </a:p>
          <a:p>
            <a:pPr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</a:pPr>
            <a:endParaRPr 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CA0E0-0C3C-934E-AE24-9DC7AEDC918B}"/>
              </a:ext>
            </a:extLst>
          </p:cNvPr>
          <p:cNvSpPr txBox="1"/>
          <p:nvPr/>
        </p:nvSpPr>
        <p:spPr>
          <a:xfrm>
            <a:off x="5835259" y="4548329"/>
            <a:ext cx="5459481" cy="246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1500" dirty="0"/>
              <a:t>Patagonia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GretaThunberg</a:t>
            </a:r>
            <a:endParaRPr lang="en-US" sz="1500" dirty="0"/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RepKatiePorter</a:t>
            </a:r>
            <a:endParaRPr lang="en-US" sz="1500" dirty="0"/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MarkRufallo</a:t>
            </a:r>
            <a:endParaRPr lang="en-US" sz="1500" dirty="0"/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AJEnglish</a:t>
            </a:r>
            <a:endParaRPr lang="en-US" sz="1500" dirty="0"/>
          </a:p>
          <a:p>
            <a:pPr>
              <a:lnSpc>
                <a:spcPct val="117000"/>
              </a:lnSpc>
              <a:spcAft>
                <a:spcPts val="1200"/>
              </a:spcAft>
              <a:buClr>
                <a:srgbClr val="89B173"/>
              </a:buClr>
              <a:buSzPct val="170000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2938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Application Design</a:t>
            </a:r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0D5CE586-7502-5F4E-A584-C1D9709B5023}"/>
              </a:ext>
            </a:extLst>
          </p:cNvPr>
          <p:cNvSpPr>
            <a:spLocks noChangeAspect="1"/>
          </p:cNvSpPr>
          <p:nvPr/>
        </p:nvSpPr>
        <p:spPr bwMode="auto">
          <a:xfrm>
            <a:off x="4337918" y="2515997"/>
            <a:ext cx="127550" cy="377924"/>
          </a:xfrm>
          <a:custGeom>
            <a:avLst/>
            <a:gdLst>
              <a:gd name="T0" fmla="*/ 9 w 100"/>
              <a:gd name="T1" fmla="*/ 302 h 302"/>
              <a:gd name="T2" fmla="*/ 5 w 100"/>
              <a:gd name="T3" fmla="*/ 301 h 302"/>
              <a:gd name="T4" fmla="*/ 3 w 100"/>
              <a:gd name="T5" fmla="*/ 290 h 302"/>
              <a:gd name="T6" fmla="*/ 82 w 100"/>
              <a:gd name="T7" fmla="*/ 152 h 302"/>
              <a:gd name="T8" fmla="*/ 2 w 100"/>
              <a:gd name="T9" fmla="*/ 13 h 302"/>
              <a:gd name="T10" fmla="*/ 5 w 100"/>
              <a:gd name="T11" fmla="*/ 2 h 302"/>
              <a:gd name="T12" fmla="*/ 16 w 100"/>
              <a:gd name="T13" fmla="*/ 5 h 302"/>
              <a:gd name="T14" fmla="*/ 98 w 100"/>
              <a:gd name="T15" fmla="*/ 148 h 302"/>
              <a:gd name="T16" fmla="*/ 98 w 100"/>
              <a:gd name="T17" fmla="*/ 156 h 302"/>
              <a:gd name="T18" fmla="*/ 16 w 100"/>
              <a:gd name="T19" fmla="*/ 298 h 302"/>
              <a:gd name="T20" fmla="*/ 9 w 100"/>
              <a:gd name="T21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" h="302">
                <a:moveTo>
                  <a:pt x="9" y="302"/>
                </a:moveTo>
                <a:cubicBezTo>
                  <a:pt x="8" y="302"/>
                  <a:pt x="7" y="302"/>
                  <a:pt x="5" y="301"/>
                </a:cubicBezTo>
                <a:cubicBezTo>
                  <a:pt x="2" y="299"/>
                  <a:pt x="0" y="294"/>
                  <a:pt x="3" y="290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9"/>
                  <a:pt x="1" y="4"/>
                  <a:pt x="5" y="2"/>
                </a:cubicBezTo>
                <a:cubicBezTo>
                  <a:pt x="9" y="0"/>
                  <a:pt x="14" y="1"/>
                  <a:pt x="16" y="5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100" y="150"/>
                  <a:pt x="100" y="154"/>
                  <a:pt x="98" y="156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301"/>
                  <a:pt x="12" y="302"/>
                  <a:pt x="9" y="3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8BD8D38C-CD81-FF4E-9882-B2C29A83EFAA}"/>
              </a:ext>
            </a:extLst>
          </p:cNvPr>
          <p:cNvSpPr>
            <a:spLocks noChangeAspect="1"/>
          </p:cNvSpPr>
          <p:nvPr/>
        </p:nvSpPr>
        <p:spPr bwMode="auto">
          <a:xfrm>
            <a:off x="7181335" y="2515997"/>
            <a:ext cx="127550" cy="377924"/>
          </a:xfrm>
          <a:custGeom>
            <a:avLst/>
            <a:gdLst>
              <a:gd name="T0" fmla="*/ 9 w 100"/>
              <a:gd name="T1" fmla="*/ 302 h 302"/>
              <a:gd name="T2" fmla="*/ 5 w 100"/>
              <a:gd name="T3" fmla="*/ 301 h 302"/>
              <a:gd name="T4" fmla="*/ 3 w 100"/>
              <a:gd name="T5" fmla="*/ 290 h 302"/>
              <a:gd name="T6" fmla="*/ 82 w 100"/>
              <a:gd name="T7" fmla="*/ 152 h 302"/>
              <a:gd name="T8" fmla="*/ 2 w 100"/>
              <a:gd name="T9" fmla="*/ 13 h 302"/>
              <a:gd name="T10" fmla="*/ 5 w 100"/>
              <a:gd name="T11" fmla="*/ 2 h 302"/>
              <a:gd name="T12" fmla="*/ 16 w 100"/>
              <a:gd name="T13" fmla="*/ 5 h 302"/>
              <a:gd name="T14" fmla="*/ 98 w 100"/>
              <a:gd name="T15" fmla="*/ 148 h 302"/>
              <a:gd name="T16" fmla="*/ 98 w 100"/>
              <a:gd name="T17" fmla="*/ 156 h 302"/>
              <a:gd name="T18" fmla="*/ 16 w 100"/>
              <a:gd name="T19" fmla="*/ 298 h 302"/>
              <a:gd name="T20" fmla="*/ 9 w 100"/>
              <a:gd name="T21" fmla="*/ 30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0" h="302">
                <a:moveTo>
                  <a:pt x="9" y="302"/>
                </a:moveTo>
                <a:cubicBezTo>
                  <a:pt x="8" y="302"/>
                  <a:pt x="7" y="302"/>
                  <a:pt x="5" y="301"/>
                </a:cubicBezTo>
                <a:cubicBezTo>
                  <a:pt x="2" y="299"/>
                  <a:pt x="0" y="294"/>
                  <a:pt x="3" y="290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2" y="13"/>
                  <a:pt x="2" y="13"/>
                  <a:pt x="2" y="13"/>
                </a:cubicBezTo>
                <a:cubicBezTo>
                  <a:pt x="0" y="9"/>
                  <a:pt x="1" y="4"/>
                  <a:pt x="5" y="2"/>
                </a:cubicBezTo>
                <a:cubicBezTo>
                  <a:pt x="9" y="0"/>
                  <a:pt x="14" y="1"/>
                  <a:pt x="16" y="5"/>
                </a:cubicBezTo>
                <a:cubicBezTo>
                  <a:pt x="98" y="148"/>
                  <a:pt x="98" y="148"/>
                  <a:pt x="98" y="148"/>
                </a:cubicBezTo>
                <a:cubicBezTo>
                  <a:pt x="100" y="150"/>
                  <a:pt x="100" y="154"/>
                  <a:pt x="98" y="156"/>
                </a:cubicBezTo>
                <a:cubicBezTo>
                  <a:pt x="16" y="298"/>
                  <a:pt x="16" y="298"/>
                  <a:pt x="16" y="298"/>
                </a:cubicBezTo>
                <a:cubicBezTo>
                  <a:pt x="15" y="301"/>
                  <a:pt x="12" y="302"/>
                  <a:pt x="9" y="3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F8F47F-D6FD-CC46-9498-7B3A5E0B307F}"/>
              </a:ext>
            </a:extLst>
          </p:cNvPr>
          <p:cNvSpPr txBox="1"/>
          <p:nvPr/>
        </p:nvSpPr>
        <p:spPr>
          <a:xfrm>
            <a:off x="1192826" y="4215321"/>
            <a:ext cx="2587929" cy="81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Explore different tools that can be utilized (Tableau, Excel, </a:t>
            </a:r>
            <a:r>
              <a:rPr lang="en-US" sz="1400" b="1" dirty="0" err="1"/>
              <a:t>Rshiny</a:t>
            </a:r>
            <a:r>
              <a:rPr lang="en-US" sz="1400" b="1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F7CC79-47B6-A144-A72B-2D60EBD52F26}"/>
              </a:ext>
            </a:extLst>
          </p:cNvPr>
          <p:cNvSpPr txBox="1"/>
          <p:nvPr/>
        </p:nvSpPr>
        <p:spPr>
          <a:xfrm>
            <a:off x="7506860" y="4345950"/>
            <a:ext cx="2587929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Build prototype in R Shiny and Excel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2BF7C44-F3E7-E546-8288-0A081B8919F3}"/>
              </a:ext>
            </a:extLst>
          </p:cNvPr>
          <p:cNvGrpSpPr>
            <a:grpSpLocks noChangeAspect="1"/>
          </p:cNvGrpSpPr>
          <p:nvPr/>
        </p:nvGrpSpPr>
        <p:grpSpPr>
          <a:xfrm>
            <a:off x="4720995" y="1762388"/>
            <a:ext cx="1936800" cy="1936800"/>
            <a:chOff x="-1588" y="1944688"/>
            <a:chExt cx="2932113" cy="29702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0A7455-081F-E24E-AAFF-F82374DFA6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-1588" y="1944688"/>
              <a:ext cx="2932113" cy="2970213"/>
            </a:xfrm>
            <a:prstGeom prst="rect">
              <a:avLst/>
            </a:prstGeom>
            <a:solidFill>
              <a:srgbClr val="89B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A0E07B66-1E4C-234A-B6A5-46271C1BE3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8513" y="2606675"/>
              <a:ext cx="1331913" cy="1644650"/>
            </a:xfrm>
            <a:custGeom>
              <a:avLst/>
              <a:gdLst>
                <a:gd name="T0" fmla="*/ 538 w 839"/>
                <a:gd name="T1" fmla="*/ 98 h 1036"/>
                <a:gd name="T2" fmla="*/ 96 w 839"/>
                <a:gd name="T3" fmla="*/ 98 h 1036"/>
                <a:gd name="T4" fmla="*/ 96 w 839"/>
                <a:gd name="T5" fmla="*/ 940 h 1036"/>
                <a:gd name="T6" fmla="*/ 743 w 839"/>
                <a:gd name="T7" fmla="*/ 940 h 1036"/>
                <a:gd name="T8" fmla="*/ 743 w 839"/>
                <a:gd name="T9" fmla="*/ 306 h 1036"/>
                <a:gd name="T10" fmla="*/ 538 w 839"/>
                <a:gd name="T11" fmla="*/ 306 h 1036"/>
                <a:gd name="T12" fmla="*/ 538 w 839"/>
                <a:gd name="T13" fmla="*/ 98 h 1036"/>
                <a:gd name="T14" fmla="*/ 707 w 839"/>
                <a:gd name="T15" fmla="*/ 343 h 1036"/>
                <a:gd name="T16" fmla="*/ 707 w 839"/>
                <a:gd name="T17" fmla="*/ 901 h 1036"/>
                <a:gd name="T18" fmla="*/ 133 w 839"/>
                <a:gd name="T19" fmla="*/ 901 h 1036"/>
                <a:gd name="T20" fmla="*/ 133 w 839"/>
                <a:gd name="T21" fmla="*/ 135 h 1036"/>
                <a:gd name="T22" fmla="*/ 501 w 839"/>
                <a:gd name="T23" fmla="*/ 135 h 1036"/>
                <a:gd name="T24" fmla="*/ 501 w 839"/>
                <a:gd name="T25" fmla="*/ 343 h 1036"/>
                <a:gd name="T26" fmla="*/ 707 w 839"/>
                <a:gd name="T27" fmla="*/ 343 h 1036"/>
                <a:gd name="T28" fmla="*/ 587 w 839"/>
                <a:gd name="T29" fmla="*/ 0 h 1036"/>
                <a:gd name="T30" fmla="*/ 0 w 839"/>
                <a:gd name="T31" fmla="*/ 0 h 1036"/>
                <a:gd name="T32" fmla="*/ 0 w 839"/>
                <a:gd name="T33" fmla="*/ 1036 h 1036"/>
                <a:gd name="T34" fmla="*/ 839 w 839"/>
                <a:gd name="T35" fmla="*/ 1036 h 1036"/>
                <a:gd name="T36" fmla="*/ 839 w 839"/>
                <a:gd name="T37" fmla="*/ 255 h 1036"/>
                <a:gd name="T38" fmla="*/ 587 w 839"/>
                <a:gd name="T39" fmla="*/ 0 h 1036"/>
                <a:gd name="T40" fmla="*/ 803 w 839"/>
                <a:gd name="T41" fmla="*/ 999 h 1036"/>
                <a:gd name="T42" fmla="*/ 37 w 839"/>
                <a:gd name="T43" fmla="*/ 999 h 1036"/>
                <a:gd name="T44" fmla="*/ 37 w 839"/>
                <a:gd name="T45" fmla="*/ 39 h 1036"/>
                <a:gd name="T46" fmla="*/ 572 w 839"/>
                <a:gd name="T47" fmla="*/ 39 h 1036"/>
                <a:gd name="T48" fmla="*/ 803 w 839"/>
                <a:gd name="T49" fmla="*/ 271 h 1036"/>
                <a:gd name="T50" fmla="*/ 803 w 839"/>
                <a:gd name="T51" fmla="*/ 999 h 1036"/>
                <a:gd name="T52" fmla="*/ 234 w 839"/>
                <a:gd name="T53" fmla="*/ 482 h 1036"/>
                <a:gd name="T54" fmla="*/ 606 w 839"/>
                <a:gd name="T55" fmla="*/ 482 h 1036"/>
                <a:gd name="T56" fmla="*/ 606 w 839"/>
                <a:gd name="T57" fmla="*/ 520 h 1036"/>
                <a:gd name="T58" fmla="*/ 234 w 839"/>
                <a:gd name="T59" fmla="*/ 520 h 1036"/>
                <a:gd name="T60" fmla="*/ 234 w 839"/>
                <a:gd name="T61" fmla="*/ 482 h 1036"/>
                <a:gd name="T62" fmla="*/ 234 w 839"/>
                <a:gd name="T63" fmla="*/ 578 h 1036"/>
                <a:gd name="T64" fmla="*/ 606 w 839"/>
                <a:gd name="T65" fmla="*/ 578 h 1036"/>
                <a:gd name="T66" fmla="*/ 606 w 839"/>
                <a:gd name="T67" fmla="*/ 615 h 1036"/>
                <a:gd name="T68" fmla="*/ 234 w 839"/>
                <a:gd name="T69" fmla="*/ 615 h 1036"/>
                <a:gd name="T70" fmla="*/ 234 w 839"/>
                <a:gd name="T71" fmla="*/ 578 h 1036"/>
                <a:gd name="T72" fmla="*/ 234 w 839"/>
                <a:gd name="T73" fmla="*/ 672 h 1036"/>
                <a:gd name="T74" fmla="*/ 606 w 839"/>
                <a:gd name="T75" fmla="*/ 672 h 1036"/>
                <a:gd name="T76" fmla="*/ 606 w 839"/>
                <a:gd name="T77" fmla="*/ 711 h 1036"/>
                <a:gd name="T78" fmla="*/ 234 w 839"/>
                <a:gd name="T79" fmla="*/ 711 h 1036"/>
                <a:gd name="T80" fmla="*/ 234 w 839"/>
                <a:gd name="T81" fmla="*/ 67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1036">
                  <a:moveTo>
                    <a:pt x="538" y="98"/>
                  </a:moveTo>
                  <a:lnTo>
                    <a:pt x="96" y="98"/>
                  </a:lnTo>
                  <a:lnTo>
                    <a:pt x="96" y="940"/>
                  </a:lnTo>
                  <a:lnTo>
                    <a:pt x="743" y="940"/>
                  </a:lnTo>
                  <a:lnTo>
                    <a:pt x="743" y="306"/>
                  </a:lnTo>
                  <a:lnTo>
                    <a:pt x="538" y="306"/>
                  </a:lnTo>
                  <a:lnTo>
                    <a:pt x="538" y="98"/>
                  </a:lnTo>
                  <a:close/>
                  <a:moveTo>
                    <a:pt x="707" y="343"/>
                  </a:moveTo>
                  <a:lnTo>
                    <a:pt x="707" y="901"/>
                  </a:lnTo>
                  <a:lnTo>
                    <a:pt x="133" y="901"/>
                  </a:lnTo>
                  <a:lnTo>
                    <a:pt x="133" y="135"/>
                  </a:lnTo>
                  <a:lnTo>
                    <a:pt x="501" y="135"/>
                  </a:lnTo>
                  <a:lnTo>
                    <a:pt x="501" y="343"/>
                  </a:lnTo>
                  <a:lnTo>
                    <a:pt x="707" y="343"/>
                  </a:lnTo>
                  <a:close/>
                  <a:moveTo>
                    <a:pt x="587" y="0"/>
                  </a:moveTo>
                  <a:lnTo>
                    <a:pt x="0" y="0"/>
                  </a:lnTo>
                  <a:lnTo>
                    <a:pt x="0" y="1036"/>
                  </a:lnTo>
                  <a:lnTo>
                    <a:pt x="839" y="1036"/>
                  </a:lnTo>
                  <a:lnTo>
                    <a:pt x="839" y="255"/>
                  </a:lnTo>
                  <a:lnTo>
                    <a:pt x="587" y="0"/>
                  </a:lnTo>
                  <a:close/>
                  <a:moveTo>
                    <a:pt x="803" y="999"/>
                  </a:moveTo>
                  <a:lnTo>
                    <a:pt x="37" y="999"/>
                  </a:lnTo>
                  <a:lnTo>
                    <a:pt x="37" y="39"/>
                  </a:lnTo>
                  <a:lnTo>
                    <a:pt x="572" y="39"/>
                  </a:lnTo>
                  <a:lnTo>
                    <a:pt x="803" y="271"/>
                  </a:lnTo>
                  <a:lnTo>
                    <a:pt x="803" y="999"/>
                  </a:lnTo>
                  <a:close/>
                  <a:moveTo>
                    <a:pt x="234" y="482"/>
                  </a:moveTo>
                  <a:lnTo>
                    <a:pt x="606" y="482"/>
                  </a:lnTo>
                  <a:lnTo>
                    <a:pt x="606" y="520"/>
                  </a:lnTo>
                  <a:lnTo>
                    <a:pt x="234" y="520"/>
                  </a:lnTo>
                  <a:lnTo>
                    <a:pt x="234" y="482"/>
                  </a:lnTo>
                  <a:close/>
                  <a:moveTo>
                    <a:pt x="234" y="578"/>
                  </a:moveTo>
                  <a:lnTo>
                    <a:pt x="606" y="578"/>
                  </a:lnTo>
                  <a:lnTo>
                    <a:pt x="606" y="615"/>
                  </a:lnTo>
                  <a:lnTo>
                    <a:pt x="234" y="615"/>
                  </a:lnTo>
                  <a:lnTo>
                    <a:pt x="234" y="578"/>
                  </a:lnTo>
                  <a:close/>
                  <a:moveTo>
                    <a:pt x="234" y="672"/>
                  </a:moveTo>
                  <a:lnTo>
                    <a:pt x="606" y="672"/>
                  </a:lnTo>
                  <a:lnTo>
                    <a:pt x="606" y="711"/>
                  </a:lnTo>
                  <a:lnTo>
                    <a:pt x="234" y="711"/>
                  </a:lnTo>
                  <a:lnTo>
                    <a:pt x="234" y="6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74233C-A101-434E-9477-29776E99A966}"/>
              </a:ext>
            </a:extLst>
          </p:cNvPr>
          <p:cNvGrpSpPr>
            <a:grpSpLocks noChangeAspect="1"/>
          </p:cNvGrpSpPr>
          <p:nvPr/>
        </p:nvGrpSpPr>
        <p:grpSpPr>
          <a:xfrm>
            <a:off x="1734250" y="1761870"/>
            <a:ext cx="1936800" cy="1936800"/>
            <a:chOff x="4172868" y="1656000"/>
            <a:chExt cx="947338" cy="94733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77A3F2-AB85-9C40-AEC9-D3510AAFC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868" y="1656000"/>
              <a:ext cx="947338" cy="947338"/>
            </a:xfrm>
            <a:prstGeom prst="rect">
              <a:avLst/>
            </a:prstGeom>
            <a:solidFill>
              <a:srgbClr val="89B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BE71B90F-B20C-9E42-8AA3-E1AD5623A5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336223" y="1780442"/>
              <a:ext cx="620628" cy="698454"/>
            </a:xfrm>
            <a:custGeom>
              <a:avLst/>
              <a:gdLst>
                <a:gd name="T0" fmla="*/ 112 w 395"/>
                <a:gd name="T1" fmla="*/ 250 h 445"/>
                <a:gd name="T2" fmla="*/ 119 w 395"/>
                <a:gd name="T3" fmla="*/ 259 h 445"/>
                <a:gd name="T4" fmla="*/ 153 w 395"/>
                <a:gd name="T5" fmla="*/ 343 h 445"/>
                <a:gd name="T6" fmla="*/ 172 w 395"/>
                <a:gd name="T7" fmla="*/ 417 h 445"/>
                <a:gd name="T8" fmla="*/ 227 w 395"/>
                <a:gd name="T9" fmla="*/ 414 h 445"/>
                <a:gd name="T10" fmla="*/ 243 w 395"/>
                <a:gd name="T11" fmla="*/ 387 h 445"/>
                <a:gd name="T12" fmla="*/ 242 w 395"/>
                <a:gd name="T13" fmla="*/ 342 h 445"/>
                <a:gd name="T14" fmla="*/ 282 w 395"/>
                <a:gd name="T15" fmla="*/ 252 h 445"/>
                <a:gd name="T16" fmla="*/ 197 w 395"/>
                <a:gd name="T17" fmla="*/ 83 h 445"/>
                <a:gd name="T18" fmla="*/ 184 w 395"/>
                <a:gd name="T19" fmla="*/ 417 h 445"/>
                <a:gd name="T20" fmla="*/ 215 w 395"/>
                <a:gd name="T21" fmla="*/ 417 h 445"/>
                <a:gd name="T22" fmla="*/ 194 w 395"/>
                <a:gd name="T23" fmla="*/ 387 h 445"/>
                <a:gd name="T24" fmla="*/ 217 w 395"/>
                <a:gd name="T25" fmla="*/ 404 h 445"/>
                <a:gd name="T26" fmla="*/ 165 w 395"/>
                <a:gd name="T27" fmla="*/ 371 h 445"/>
                <a:gd name="T28" fmla="*/ 196 w 395"/>
                <a:gd name="T29" fmla="*/ 359 h 445"/>
                <a:gd name="T30" fmla="*/ 230 w 395"/>
                <a:gd name="T31" fmla="*/ 349 h 445"/>
                <a:gd name="T32" fmla="*/ 272 w 395"/>
                <a:gd name="T33" fmla="*/ 244 h 445"/>
                <a:gd name="T34" fmla="*/ 266 w 395"/>
                <a:gd name="T35" fmla="*/ 251 h 445"/>
                <a:gd name="T36" fmla="*/ 164 w 395"/>
                <a:gd name="T37" fmla="*/ 337 h 445"/>
                <a:gd name="T38" fmla="*/ 123 w 395"/>
                <a:gd name="T39" fmla="*/ 245 h 445"/>
                <a:gd name="T40" fmla="*/ 122 w 395"/>
                <a:gd name="T41" fmla="*/ 244 h 445"/>
                <a:gd name="T42" fmla="*/ 291 w 395"/>
                <a:gd name="T43" fmla="*/ 189 h 445"/>
                <a:gd name="T44" fmla="*/ 203 w 395"/>
                <a:gd name="T45" fmla="*/ 60 h 445"/>
                <a:gd name="T46" fmla="*/ 191 w 395"/>
                <a:gd name="T47" fmla="*/ 6 h 445"/>
                <a:gd name="T48" fmla="*/ 66 w 395"/>
                <a:gd name="T49" fmla="*/ 198 h 445"/>
                <a:gd name="T50" fmla="*/ 0 w 395"/>
                <a:gd name="T51" fmla="*/ 198 h 445"/>
                <a:gd name="T52" fmla="*/ 66 w 395"/>
                <a:gd name="T53" fmla="*/ 198 h 445"/>
                <a:gd name="T54" fmla="*/ 329 w 395"/>
                <a:gd name="T55" fmla="*/ 198 h 445"/>
                <a:gd name="T56" fmla="*/ 395 w 395"/>
                <a:gd name="T57" fmla="*/ 198 h 445"/>
                <a:gd name="T58" fmla="*/ 299 w 395"/>
                <a:gd name="T59" fmla="*/ 105 h 445"/>
                <a:gd name="T60" fmla="*/ 328 w 395"/>
                <a:gd name="T61" fmla="*/ 58 h 445"/>
                <a:gd name="T62" fmla="*/ 295 w 395"/>
                <a:gd name="T63" fmla="*/ 106 h 445"/>
                <a:gd name="T64" fmla="*/ 104 w 395"/>
                <a:gd name="T65" fmla="*/ 105 h 445"/>
                <a:gd name="T66" fmla="*/ 58 w 395"/>
                <a:gd name="T67" fmla="*/ 58 h 445"/>
                <a:gd name="T68" fmla="*/ 251 w 395"/>
                <a:gd name="T69" fmla="*/ 77 h 445"/>
                <a:gd name="T70" fmla="*/ 281 w 395"/>
                <a:gd name="T71" fmla="*/ 25 h 445"/>
                <a:gd name="T72" fmla="*/ 248 w 395"/>
                <a:gd name="T73" fmla="*/ 70 h 445"/>
                <a:gd name="T74" fmla="*/ 25 w 395"/>
                <a:gd name="T75" fmla="*/ 114 h 445"/>
                <a:gd name="T76" fmla="*/ 69 w 395"/>
                <a:gd name="T77" fmla="*/ 147 h 445"/>
                <a:gd name="T78" fmla="*/ 74 w 395"/>
                <a:gd name="T79" fmla="*/ 136 h 445"/>
                <a:gd name="T80" fmla="*/ 317 w 395"/>
                <a:gd name="T81" fmla="*/ 251 h 445"/>
                <a:gd name="T82" fmla="*/ 372 w 395"/>
                <a:gd name="T83" fmla="*/ 281 h 445"/>
                <a:gd name="T84" fmla="*/ 65 w 395"/>
                <a:gd name="T85" fmla="*/ 242 h 445"/>
                <a:gd name="T86" fmla="*/ 19 w 395"/>
                <a:gd name="T87" fmla="*/ 272 h 445"/>
                <a:gd name="T88" fmla="*/ 73 w 395"/>
                <a:gd name="T89" fmla="*/ 245 h 445"/>
                <a:gd name="T90" fmla="*/ 326 w 395"/>
                <a:gd name="T91" fmla="*/ 154 h 445"/>
                <a:gd name="T92" fmla="*/ 381 w 395"/>
                <a:gd name="T93" fmla="*/ 127 h 445"/>
                <a:gd name="T94" fmla="*/ 320 w 395"/>
                <a:gd name="T95" fmla="*/ 150 h 445"/>
                <a:gd name="T96" fmla="*/ 150 w 395"/>
                <a:gd name="T97" fmla="*/ 75 h 445"/>
                <a:gd name="T98" fmla="*/ 127 w 395"/>
                <a:gd name="T99" fmla="*/ 1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5" h="445">
                  <a:moveTo>
                    <a:pt x="197" y="83"/>
                  </a:moveTo>
                  <a:cubicBezTo>
                    <a:pt x="139" y="83"/>
                    <a:pt x="92" y="131"/>
                    <a:pt x="92" y="189"/>
                  </a:cubicBezTo>
                  <a:cubicBezTo>
                    <a:pt x="92" y="211"/>
                    <a:pt x="99" y="232"/>
                    <a:pt x="112" y="250"/>
                  </a:cubicBezTo>
                  <a:cubicBezTo>
                    <a:pt x="112" y="251"/>
                    <a:pt x="113" y="251"/>
                    <a:pt x="113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15" y="255"/>
                    <a:pt x="117" y="257"/>
                    <a:pt x="119" y="259"/>
                  </a:cubicBezTo>
                  <a:cubicBezTo>
                    <a:pt x="130" y="272"/>
                    <a:pt x="153" y="306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53" y="403"/>
                    <a:pt x="161" y="413"/>
                    <a:pt x="172" y="416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172" y="433"/>
                    <a:pt x="184" y="445"/>
                    <a:pt x="200" y="445"/>
                  </a:cubicBezTo>
                  <a:cubicBezTo>
                    <a:pt x="215" y="445"/>
                    <a:pt x="227" y="433"/>
                    <a:pt x="227" y="417"/>
                  </a:cubicBezTo>
                  <a:cubicBezTo>
                    <a:pt x="227" y="414"/>
                    <a:pt x="227" y="414"/>
                    <a:pt x="227" y="414"/>
                  </a:cubicBezTo>
                  <a:cubicBezTo>
                    <a:pt x="236" y="410"/>
                    <a:pt x="242" y="401"/>
                    <a:pt x="242" y="391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3" y="389"/>
                    <a:pt x="243" y="388"/>
                    <a:pt x="243" y="387"/>
                  </a:cubicBezTo>
                  <a:cubicBezTo>
                    <a:pt x="243" y="386"/>
                    <a:pt x="243" y="385"/>
                    <a:pt x="242" y="384"/>
                  </a:cubicBezTo>
                  <a:cubicBezTo>
                    <a:pt x="242" y="343"/>
                    <a:pt x="242" y="343"/>
                    <a:pt x="242" y="343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2" y="306"/>
                    <a:pt x="265" y="272"/>
                    <a:pt x="275" y="259"/>
                  </a:cubicBezTo>
                  <a:cubicBezTo>
                    <a:pt x="277" y="257"/>
                    <a:pt x="279" y="255"/>
                    <a:pt x="281" y="252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1"/>
                    <a:pt x="282" y="251"/>
                    <a:pt x="283" y="250"/>
                  </a:cubicBezTo>
                  <a:cubicBezTo>
                    <a:pt x="296" y="232"/>
                    <a:pt x="303" y="211"/>
                    <a:pt x="303" y="189"/>
                  </a:cubicBezTo>
                  <a:cubicBezTo>
                    <a:pt x="303" y="131"/>
                    <a:pt x="255" y="83"/>
                    <a:pt x="197" y="83"/>
                  </a:cubicBezTo>
                  <a:close/>
                  <a:moveTo>
                    <a:pt x="215" y="417"/>
                  </a:moveTo>
                  <a:cubicBezTo>
                    <a:pt x="215" y="426"/>
                    <a:pt x="208" y="433"/>
                    <a:pt x="200" y="433"/>
                  </a:cubicBezTo>
                  <a:cubicBezTo>
                    <a:pt x="191" y="433"/>
                    <a:pt x="184" y="426"/>
                    <a:pt x="184" y="417"/>
                  </a:cubicBezTo>
                  <a:cubicBezTo>
                    <a:pt x="184" y="416"/>
                    <a:pt x="184" y="416"/>
                    <a:pt x="184" y="416"/>
                  </a:cubicBezTo>
                  <a:cubicBezTo>
                    <a:pt x="215" y="416"/>
                    <a:pt x="215" y="416"/>
                    <a:pt x="215" y="416"/>
                  </a:cubicBezTo>
                  <a:lnTo>
                    <a:pt x="215" y="417"/>
                  </a:lnTo>
                  <a:close/>
                  <a:moveTo>
                    <a:pt x="230" y="381"/>
                  </a:moveTo>
                  <a:cubicBezTo>
                    <a:pt x="200" y="381"/>
                    <a:pt x="200" y="381"/>
                    <a:pt x="200" y="381"/>
                  </a:cubicBezTo>
                  <a:cubicBezTo>
                    <a:pt x="196" y="381"/>
                    <a:pt x="194" y="384"/>
                    <a:pt x="194" y="387"/>
                  </a:cubicBezTo>
                  <a:cubicBezTo>
                    <a:pt x="194" y="390"/>
                    <a:pt x="196" y="393"/>
                    <a:pt x="200" y="393"/>
                  </a:cubicBezTo>
                  <a:cubicBezTo>
                    <a:pt x="230" y="393"/>
                    <a:pt x="230" y="393"/>
                    <a:pt x="230" y="393"/>
                  </a:cubicBezTo>
                  <a:cubicBezTo>
                    <a:pt x="229" y="399"/>
                    <a:pt x="224" y="404"/>
                    <a:pt x="217" y="404"/>
                  </a:cubicBezTo>
                  <a:cubicBezTo>
                    <a:pt x="178" y="404"/>
                    <a:pt x="178" y="404"/>
                    <a:pt x="178" y="404"/>
                  </a:cubicBezTo>
                  <a:cubicBezTo>
                    <a:pt x="171" y="404"/>
                    <a:pt x="165" y="398"/>
                    <a:pt x="165" y="391"/>
                  </a:cubicBezTo>
                  <a:cubicBezTo>
                    <a:pt x="165" y="371"/>
                    <a:pt x="165" y="371"/>
                    <a:pt x="165" y="371"/>
                  </a:cubicBezTo>
                  <a:cubicBezTo>
                    <a:pt x="196" y="371"/>
                    <a:pt x="196" y="371"/>
                    <a:pt x="196" y="371"/>
                  </a:cubicBezTo>
                  <a:cubicBezTo>
                    <a:pt x="199" y="371"/>
                    <a:pt x="202" y="368"/>
                    <a:pt x="202" y="365"/>
                  </a:cubicBezTo>
                  <a:cubicBezTo>
                    <a:pt x="202" y="362"/>
                    <a:pt x="199" y="359"/>
                    <a:pt x="196" y="359"/>
                  </a:cubicBezTo>
                  <a:cubicBezTo>
                    <a:pt x="165" y="359"/>
                    <a:pt x="165" y="359"/>
                    <a:pt x="165" y="359"/>
                  </a:cubicBezTo>
                  <a:cubicBezTo>
                    <a:pt x="165" y="349"/>
                    <a:pt x="165" y="349"/>
                    <a:pt x="165" y="349"/>
                  </a:cubicBezTo>
                  <a:cubicBezTo>
                    <a:pt x="230" y="349"/>
                    <a:pt x="230" y="349"/>
                    <a:pt x="230" y="349"/>
                  </a:cubicBezTo>
                  <a:lnTo>
                    <a:pt x="230" y="381"/>
                  </a:lnTo>
                  <a:close/>
                  <a:moveTo>
                    <a:pt x="272" y="244"/>
                  </a:move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5"/>
                    <a:pt x="272" y="245"/>
                  </a:cubicBezTo>
                  <a:cubicBezTo>
                    <a:pt x="270" y="247"/>
                    <a:pt x="268" y="249"/>
                    <a:pt x="266" y="251"/>
                  </a:cubicBezTo>
                  <a:cubicBezTo>
                    <a:pt x="266" y="251"/>
                    <a:pt x="266" y="251"/>
                    <a:pt x="266" y="251"/>
                  </a:cubicBezTo>
                  <a:cubicBezTo>
                    <a:pt x="253" y="268"/>
                    <a:pt x="232" y="300"/>
                    <a:pt x="230" y="337"/>
                  </a:cubicBezTo>
                  <a:cubicBezTo>
                    <a:pt x="164" y="337"/>
                    <a:pt x="164" y="337"/>
                    <a:pt x="164" y="337"/>
                  </a:cubicBezTo>
                  <a:cubicBezTo>
                    <a:pt x="163" y="300"/>
                    <a:pt x="142" y="268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6" y="249"/>
                    <a:pt x="125" y="247"/>
                    <a:pt x="123" y="245"/>
                  </a:cubicBezTo>
                  <a:cubicBezTo>
                    <a:pt x="123" y="245"/>
                    <a:pt x="123" y="244"/>
                    <a:pt x="123" y="244"/>
                  </a:cubicBezTo>
                  <a:cubicBezTo>
                    <a:pt x="123" y="244"/>
                    <a:pt x="123" y="244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10" y="228"/>
                    <a:pt x="104" y="209"/>
                    <a:pt x="104" y="189"/>
                  </a:cubicBezTo>
                  <a:cubicBezTo>
                    <a:pt x="104" y="137"/>
                    <a:pt x="146" y="95"/>
                    <a:pt x="197" y="95"/>
                  </a:cubicBezTo>
                  <a:cubicBezTo>
                    <a:pt x="249" y="95"/>
                    <a:pt x="291" y="137"/>
                    <a:pt x="291" y="189"/>
                  </a:cubicBezTo>
                  <a:cubicBezTo>
                    <a:pt x="291" y="209"/>
                    <a:pt x="284" y="228"/>
                    <a:pt x="272" y="244"/>
                  </a:cubicBezTo>
                  <a:close/>
                  <a:moveTo>
                    <a:pt x="197" y="66"/>
                  </a:moveTo>
                  <a:cubicBezTo>
                    <a:pt x="201" y="66"/>
                    <a:pt x="203" y="63"/>
                    <a:pt x="203" y="60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3"/>
                    <a:pt x="201" y="0"/>
                    <a:pt x="197" y="0"/>
                  </a:cubicBezTo>
                  <a:cubicBezTo>
                    <a:pt x="194" y="0"/>
                    <a:pt x="191" y="3"/>
                    <a:pt x="191" y="6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3"/>
                    <a:pt x="194" y="66"/>
                    <a:pt x="197" y="66"/>
                  </a:cubicBezTo>
                  <a:close/>
                  <a:moveTo>
                    <a:pt x="66" y="198"/>
                  </a:moveTo>
                  <a:cubicBezTo>
                    <a:pt x="66" y="194"/>
                    <a:pt x="63" y="192"/>
                    <a:pt x="60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3" y="192"/>
                    <a:pt x="0" y="194"/>
                    <a:pt x="0" y="198"/>
                  </a:cubicBezTo>
                  <a:cubicBezTo>
                    <a:pt x="0" y="201"/>
                    <a:pt x="3" y="204"/>
                    <a:pt x="6" y="204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3" y="204"/>
                    <a:pt x="66" y="201"/>
                    <a:pt x="66" y="198"/>
                  </a:cubicBezTo>
                  <a:close/>
                  <a:moveTo>
                    <a:pt x="389" y="192"/>
                  </a:moveTo>
                  <a:cubicBezTo>
                    <a:pt x="335" y="192"/>
                    <a:pt x="335" y="192"/>
                    <a:pt x="335" y="192"/>
                  </a:cubicBezTo>
                  <a:cubicBezTo>
                    <a:pt x="331" y="192"/>
                    <a:pt x="329" y="194"/>
                    <a:pt x="329" y="198"/>
                  </a:cubicBezTo>
                  <a:cubicBezTo>
                    <a:pt x="329" y="201"/>
                    <a:pt x="331" y="204"/>
                    <a:pt x="335" y="204"/>
                  </a:cubicBezTo>
                  <a:cubicBezTo>
                    <a:pt x="389" y="204"/>
                    <a:pt x="389" y="204"/>
                    <a:pt x="389" y="204"/>
                  </a:cubicBezTo>
                  <a:cubicBezTo>
                    <a:pt x="392" y="204"/>
                    <a:pt x="395" y="201"/>
                    <a:pt x="395" y="198"/>
                  </a:cubicBezTo>
                  <a:cubicBezTo>
                    <a:pt x="395" y="194"/>
                    <a:pt x="392" y="192"/>
                    <a:pt x="389" y="192"/>
                  </a:cubicBezTo>
                  <a:close/>
                  <a:moveTo>
                    <a:pt x="295" y="106"/>
                  </a:moveTo>
                  <a:cubicBezTo>
                    <a:pt x="296" y="106"/>
                    <a:pt x="298" y="106"/>
                    <a:pt x="299" y="105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9" y="64"/>
                    <a:pt x="339" y="60"/>
                    <a:pt x="337" y="58"/>
                  </a:cubicBezTo>
                  <a:cubicBezTo>
                    <a:pt x="334" y="56"/>
                    <a:pt x="331" y="56"/>
                    <a:pt x="328" y="5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8"/>
                    <a:pt x="288" y="102"/>
                    <a:pt x="290" y="105"/>
                  </a:cubicBezTo>
                  <a:cubicBezTo>
                    <a:pt x="291" y="106"/>
                    <a:pt x="293" y="106"/>
                    <a:pt x="295" y="106"/>
                  </a:cubicBezTo>
                  <a:close/>
                  <a:moveTo>
                    <a:pt x="96" y="105"/>
                  </a:moveTo>
                  <a:cubicBezTo>
                    <a:pt x="97" y="106"/>
                    <a:pt x="99" y="106"/>
                    <a:pt x="100" y="106"/>
                  </a:cubicBezTo>
                  <a:cubicBezTo>
                    <a:pt x="102" y="106"/>
                    <a:pt x="103" y="106"/>
                    <a:pt x="104" y="105"/>
                  </a:cubicBezTo>
                  <a:cubicBezTo>
                    <a:pt x="107" y="102"/>
                    <a:pt x="107" y="98"/>
                    <a:pt x="104" y="96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4" y="56"/>
                    <a:pt x="60" y="56"/>
                    <a:pt x="58" y="58"/>
                  </a:cubicBezTo>
                  <a:cubicBezTo>
                    <a:pt x="56" y="60"/>
                    <a:pt x="56" y="64"/>
                    <a:pt x="58" y="67"/>
                  </a:cubicBezTo>
                  <a:lnTo>
                    <a:pt x="96" y="105"/>
                  </a:lnTo>
                  <a:close/>
                  <a:moveTo>
                    <a:pt x="251" y="77"/>
                  </a:moveTo>
                  <a:cubicBezTo>
                    <a:pt x="252" y="78"/>
                    <a:pt x="252" y="78"/>
                    <a:pt x="253" y="78"/>
                  </a:cubicBezTo>
                  <a:cubicBezTo>
                    <a:pt x="256" y="78"/>
                    <a:pt x="258" y="77"/>
                    <a:pt x="259" y="74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2" y="22"/>
                    <a:pt x="281" y="19"/>
                    <a:pt x="278" y="17"/>
                  </a:cubicBezTo>
                  <a:cubicBezTo>
                    <a:pt x="275" y="16"/>
                    <a:pt x="271" y="17"/>
                    <a:pt x="270" y="2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6" y="73"/>
                    <a:pt x="248" y="76"/>
                    <a:pt x="251" y="77"/>
                  </a:cubicBezTo>
                  <a:close/>
                  <a:moveTo>
                    <a:pt x="74" y="136"/>
                  </a:moveTo>
                  <a:cubicBezTo>
                    <a:pt x="25" y="114"/>
                    <a:pt x="25" y="114"/>
                    <a:pt x="25" y="114"/>
                  </a:cubicBezTo>
                  <a:cubicBezTo>
                    <a:pt x="22" y="113"/>
                    <a:pt x="19" y="114"/>
                    <a:pt x="17" y="117"/>
                  </a:cubicBezTo>
                  <a:cubicBezTo>
                    <a:pt x="16" y="120"/>
                    <a:pt x="17" y="124"/>
                    <a:pt x="20" y="125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70" y="147"/>
                    <a:pt x="71" y="148"/>
                    <a:pt x="72" y="148"/>
                  </a:cubicBezTo>
                  <a:cubicBezTo>
                    <a:pt x="74" y="148"/>
                    <a:pt x="76" y="146"/>
                    <a:pt x="77" y="144"/>
                  </a:cubicBezTo>
                  <a:cubicBezTo>
                    <a:pt x="79" y="141"/>
                    <a:pt x="77" y="137"/>
                    <a:pt x="74" y="136"/>
                  </a:cubicBezTo>
                  <a:close/>
                  <a:moveTo>
                    <a:pt x="374" y="270"/>
                  </a:moveTo>
                  <a:cubicBezTo>
                    <a:pt x="325" y="248"/>
                    <a:pt x="325" y="248"/>
                    <a:pt x="325" y="248"/>
                  </a:cubicBezTo>
                  <a:cubicBezTo>
                    <a:pt x="322" y="247"/>
                    <a:pt x="319" y="248"/>
                    <a:pt x="317" y="251"/>
                  </a:cubicBezTo>
                  <a:cubicBezTo>
                    <a:pt x="316" y="254"/>
                    <a:pt x="317" y="258"/>
                    <a:pt x="320" y="259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370" y="281"/>
                    <a:pt x="371" y="281"/>
                    <a:pt x="372" y="281"/>
                  </a:cubicBezTo>
                  <a:cubicBezTo>
                    <a:pt x="374" y="281"/>
                    <a:pt x="376" y="280"/>
                    <a:pt x="377" y="278"/>
                  </a:cubicBezTo>
                  <a:cubicBezTo>
                    <a:pt x="379" y="275"/>
                    <a:pt x="377" y="271"/>
                    <a:pt x="374" y="270"/>
                  </a:cubicBezTo>
                  <a:close/>
                  <a:moveTo>
                    <a:pt x="65" y="242"/>
                  </a:moveTo>
                  <a:cubicBezTo>
                    <a:pt x="17" y="260"/>
                    <a:pt x="17" y="260"/>
                    <a:pt x="17" y="260"/>
                  </a:cubicBezTo>
                  <a:cubicBezTo>
                    <a:pt x="14" y="262"/>
                    <a:pt x="12" y="265"/>
                    <a:pt x="13" y="268"/>
                  </a:cubicBezTo>
                  <a:cubicBezTo>
                    <a:pt x="14" y="271"/>
                    <a:pt x="16" y="272"/>
                    <a:pt x="19" y="272"/>
                  </a:cubicBezTo>
                  <a:cubicBezTo>
                    <a:pt x="20" y="272"/>
                    <a:pt x="20" y="272"/>
                    <a:pt x="21" y="27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2" y="252"/>
                    <a:pt x="74" y="248"/>
                    <a:pt x="73" y="245"/>
                  </a:cubicBezTo>
                  <a:cubicBezTo>
                    <a:pt x="72" y="242"/>
                    <a:pt x="68" y="241"/>
                    <a:pt x="65" y="242"/>
                  </a:cubicBezTo>
                  <a:close/>
                  <a:moveTo>
                    <a:pt x="320" y="150"/>
                  </a:moveTo>
                  <a:cubicBezTo>
                    <a:pt x="321" y="153"/>
                    <a:pt x="323" y="154"/>
                    <a:pt x="326" y="154"/>
                  </a:cubicBezTo>
                  <a:cubicBezTo>
                    <a:pt x="326" y="154"/>
                    <a:pt x="327" y="154"/>
                    <a:pt x="328" y="154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81" y="133"/>
                    <a:pt x="383" y="130"/>
                    <a:pt x="381" y="127"/>
                  </a:cubicBezTo>
                  <a:cubicBezTo>
                    <a:pt x="380" y="124"/>
                    <a:pt x="377" y="122"/>
                    <a:pt x="374" y="123"/>
                  </a:cubicBezTo>
                  <a:cubicBezTo>
                    <a:pt x="324" y="143"/>
                    <a:pt x="324" y="143"/>
                    <a:pt x="324" y="143"/>
                  </a:cubicBezTo>
                  <a:cubicBezTo>
                    <a:pt x="320" y="144"/>
                    <a:pt x="319" y="147"/>
                    <a:pt x="320" y="150"/>
                  </a:cubicBezTo>
                  <a:close/>
                  <a:moveTo>
                    <a:pt x="143" y="71"/>
                  </a:moveTo>
                  <a:cubicBezTo>
                    <a:pt x="143" y="74"/>
                    <a:pt x="146" y="75"/>
                    <a:pt x="148" y="75"/>
                  </a:cubicBezTo>
                  <a:cubicBezTo>
                    <a:pt x="149" y="75"/>
                    <a:pt x="150" y="75"/>
                    <a:pt x="150" y="75"/>
                  </a:cubicBezTo>
                  <a:cubicBezTo>
                    <a:pt x="153" y="74"/>
                    <a:pt x="155" y="70"/>
                    <a:pt x="154" y="6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3" y="14"/>
                    <a:pt x="130" y="12"/>
                    <a:pt x="127" y="13"/>
                  </a:cubicBezTo>
                  <a:cubicBezTo>
                    <a:pt x="124" y="15"/>
                    <a:pt x="122" y="18"/>
                    <a:pt x="123" y="21"/>
                  </a:cubicBezTo>
                  <a:lnTo>
                    <a:pt x="14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234C982-F3CA-AF4B-A141-45422021FFCB}"/>
              </a:ext>
            </a:extLst>
          </p:cNvPr>
          <p:cNvGrpSpPr>
            <a:grpSpLocks noChangeAspect="1"/>
          </p:cNvGrpSpPr>
          <p:nvPr/>
        </p:nvGrpSpPr>
        <p:grpSpPr>
          <a:xfrm>
            <a:off x="7832425" y="1761869"/>
            <a:ext cx="1936801" cy="1936801"/>
            <a:chOff x="1315586" y="2949635"/>
            <a:chExt cx="947338" cy="94733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B14A414-EA96-BE45-9A8E-D521B5E583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5586" y="2949635"/>
              <a:ext cx="947338" cy="947338"/>
            </a:xfrm>
            <a:prstGeom prst="rect">
              <a:avLst/>
            </a:prstGeom>
            <a:solidFill>
              <a:srgbClr val="89B1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81C9316-86B9-6444-AE98-1F80066DE2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485785" y="315067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3FF44BA-9F0B-964F-8228-E0DC2A4F91E8}"/>
              </a:ext>
            </a:extLst>
          </p:cNvPr>
          <p:cNvSpPr txBox="1"/>
          <p:nvPr/>
        </p:nvSpPr>
        <p:spPr>
          <a:xfrm>
            <a:off x="4395430" y="4294292"/>
            <a:ext cx="2587929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Explore design using Excel and R Shiny</a:t>
            </a:r>
          </a:p>
        </p:txBody>
      </p:sp>
    </p:spTree>
    <p:extLst>
      <p:ext uri="{BB962C8B-B14F-4D97-AF65-F5344CB8AC3E}">
        <p14:creationId xmlns:p14="http://schemas.microsoft.com/office/powerpoint/2010/main" val="29768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B173"/>
                </a:solidFill>
                <a:latin typeface="+mn-lt"/>
              </a:rPr>
              <a:t>Application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47AEF-C5D6-EB42-A684-B5D1C6ACC91D}"/>
              </a:ext>
            </a:extLst>
          </p:cNvPr>
          <p:cNvSpPr/>
          <p:nvPr/>
        </p:nvSpPr>
        <p:spPr>
          <a:xfrm>
            <a:off x="616744" y="1408952"/>
            <a:ext cx="5166540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Excel Prototype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5D2A9-95A0-5A4C-982B-65F97B9974F6}"/>
              </a:ext>
            </a:extLst>
          </p:cNvPr>
          <p:cNvSpPr/>
          <p:nvPr/>
        </p:nvSpPr>
        <p:spPr>
          <a:xfrm>
            <a:off x="6356742" y="1408952"/>
            <a:ext cx="545948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R Shiny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E00B8-2C11-A543-8B7F-41FA505B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4" y="2737291"/>
            <a:ext cx="5166541" cy="2711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E3562-08FB-544D-9947-B099211E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41" y="2221732"/>
            <a:ext cx="5459479" cy="42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0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C0D6-7A84-584A-BCA0-A368288D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8" y="113972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>
                <a:solidFill>
                  <a:srgbClr val="89B173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384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282</Words>
  <Application>Microsoft Macintosh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Office Theme</vt:lpstr>
      <vt:lpstr>Impact Circle Hackathon A Greener Future: Analyzing our Environmental Tweet-Bank Team 9</vt:lpstr>
      <vt:lpstr>PowerPoint Presentation</vt:lpstr>
      <vt:lpstr>Overview</vt:lpstr>
      <vt:lpstr>Approach</vt:lpstr>
      <vt:lpstr>Objective</vt:lpstr>
      <vt:lpstr>High level Insights</vt:lpstr>
      <vt:lpstr>Application Design</vt:lpstr>
      <vt:lpstr>Application Design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Circle Hackathon A Greener Future: Analyzing our Environmental Tweet-Bank </dc:title>
  <dc:creator>Edimaobong Udo</dc:creator>
  <cp:lastModifiedBy>Edimaobong Udo</cp:lastModifiedBy>
  <cp:revision>19</cp:revision>
  <dcterms:created xsi:type="dcterms:W3CDTF">2021-12-03T14:45:47Z</dcterms:created>
  <dcterms:modified xsi:type="dcterms:W3CDTF">2021-12-04T02:32:41Z</dcterms:modified>
</cp:coreProperties>
</file>