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handoutMasterIdLst>
    <p:handoutMasterId r:id="rId16"/>
  </p:handoutMasterIdLst>
  <p:sldIdLst>
    <p:sldId id="338" r:id="rId2"/>
    <p:sldId id="336" r:id="rId3"/>
    <p:sldId id="337" r:id="rId4"/>
    <p:sldId id="339" r:id="rId5"/>
    <p:sldId id="343" r:id="rId6"/>
    <p:sldId id="344" r:id="rId7"/>
    <p:sldId id="346" r:id="rId8"/>
    <p:sldId id="348" r:id="rId9"/>
    <p:sldId id="340" r:id="rId10"/>
    <p:sldId id="345" r:id="rId11"/>
    <p:sldId id="341" r:id="rId12"/>
    <p:sldId id="347" r:id="rId13"/>
    <p:sldId id="349" r:id="rId14"/>
  </p:sldIdLst>
  <p:sldSz cx="9144000" cy="6858000" type="screen4x3"/>
  <p:notesSz cx="6858000" cy="9236075"/>
  <p:custDataLst>
    <p:tags r:id="rId17"/>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89" autoAdjust="0"/>
    <p:restoredTop sz="94674" autoAdjust="0"/>
  </p:normalViewPr>
  <p:slideViewPr>
    <p:cSldViewPr snapToGrid="0" snapToObjects="1">
      <p:cViewPr varScale="1">
        <p:scale>
          <a:sx n="124" d="100"/>
          <a:sy n="124" d="100"/>
        </p:scale>
        <p:origin x="188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5/3/24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5/3/24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9d17dd8f-b12f-4145-a3e4-6553946cd59e" TargetMode="External"/><Relationship Id="rId2" Type="http://schemas.openxmlformats.org/officeDocument/2006/relationships/hyperlink" Target="https://osdp-psdo.canada.ca/dp/en/search/metadata/NRCAN-FGP-1-db02e52f-81c9-40aa-857c-e349499ba85c"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Change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5347878"/>
            <a:ext cx="8229600" cy="1255353"/>
          </a:xfrm>
        </p:spPr>
        <p:txBody>
          <a:bodyPr/>
          <a:lstStyle/>
          <a:p>
            <a:pPr marL="0" indent="0">
              <a:buNone/>
            </a:pPr>
            <a:r>
              <a:rPr lang="en-US" sz="1400" b="1" dirty="0"/>
              <a:t>In 2021, mercury, lead and cadmium emissions had decreased by 90%, 91% and 94%, respectively from 1990 levels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457201" y="1339314"/>
            <a:ext cx="7813496" cy="3929725"/>
          </a:xfrm>
        </p:spPr>
      </p:pic>
    </p:spTree>
    <p:extLst>
      <p:ext uri="{BB962C8B-B14F-4D97-AF65-F5344CB8AC3E}">
        <p14:creationId xmlns:p14="http://schemas.microsoft.com/office/powerpoint/2010/main" val="3494794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11</a:t>
            </a:fld>
            <a:endParaRPr lang="en-US" altLang="en-US">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b="1"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b="1"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12</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13</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Objective/Challenge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a:p>
            <a:pPr>
              <a:buFont typeface="Arial" panose="020B0604020202020204" pitchFamily="34" charset="0"/>
              <a:buChar char="•"/>
            </a:pPr>
            <a:r>
              <a:rPr lang="en-US" altLang="en-US" sz="2400" dirty="0">
                <a:ea typeface="ヒラギノ角ゴ Pro W3"/>
              </a:rPr>
              <a:t>Next Steps</a:t>
            </a:r>
          </a:p>
          <a:p>
            <a:pPr>
              <a:buFont typeface="Arial" panose="020B0604020202020204" pitchFamily="34" charset="0"/>
              <a:buChar char="•"/>
            </a:pPr>
            <a:endParaRPr lang="en-US" altLang="en-US" dirty="0">
              <a:ea typeface="ヒラギノ角ゴ Pro W3"/>
            </a:endParaRP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a:ea typeface="ヒラギノ角ゴ Pro W3"/>
              </a:rPr>
              <a:t>Objective/Challenge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Lead emissions to air by facility</a:t>
            </a:r>
            <a:endParaRPr lang="en-CA" sz="1800" dirty="0">
              <a:effectLst/>
            </a:endParaRPr>
          </a:p>
          <a:p>
            <a:pPr lvl="1"/>
            <a:r>
              <a:rPr lang="en-CA" sz="1800" dirty="0">
                <a:effectLst/>
                <a:hlinkClick r:id="rId3"/>
              </a:rPr>
              <a:t>Emissions of harmful substances to air – Cadmium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a:ea typeface="ヒラギノ角ゴ Pro W3"/>
              </a:rPr>
              <a:t>Analysis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sp>
        <p:nvSpPr>
          <p:cNvPr id="2" name="Content Placeholder 1">
            <a:extLst>
              <a:ext uri="{FF2B5EF4-FFF2-40B4-BE49-F238E27FC236}">
                <a16:creationId xmlns:a16="http://schemas.microsoft.com/office/drawing/2014/main" id="{ABF1408A-E73B-7335-1C0D-BD68EFAB2655}"/>
              </a:ext>
            </a:extLst>
          </p:cNvPr>
          <p:cNvSpPr>
            <a:spLocks noGrp="1"/>
          </p:cNvSpPr>
          <p:nvPr>
            <p:ph sz="half" idx="2"/>
          </p:nvPr>
        </p:nvSpPr>
        <p:spPr/>
        <p:txBody>
          <a:bodyPr/>
          <a:lstStyle/>
          <a:p>
            <a:endParaRPr lang="en-US" dirty="0"/>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p:txBody>
          <a:bodyPr/>
          <a:lstStyle/>
          <a:p>
            <a:endParaRPr lang="en-US"/>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a:ea typeface="ヒラギノ角ゴ Pro W3"/>
              </a:rPr>
              <a:t>Analysis</a:t>
            </a: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1" y="5022157"/>
            <a:ext cx="8229600" cy="1255353"/>
          </a:xfrm>
        </p:spPr>
        <p:txBody>
          <a:bodyPr/>
          <a:lstStyle/>
          <a:p>
            <a:pPr marL="0" indent="0">
              <a:buNone/>
            </a:pPr>
            <a:endParaRPr lang="en-US" sz="14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a:solidFill>
                <a:srgbClr val="7F7F7F"/>
              </a:solidFill>
              <a:latin typeface="Century Gothic" panose="020B0502020202020204" pitchFamily="34" charset="0"/>
            </a:endParaRPr>
          </a:p>
        </p:txBody>
      </p:sp>
      <p:sp>
        <p:nvSpPr>
          <p:cNvPr id="2" name="Content Placeholder 1">
            <a:extLst>
              <a:ext uri="{FF2B5EF4-FFF2-40B4-BE49-F238E27FC236}">
                <a16:creationId xmlns:a16="http://schemas.microsoft.com/office/drawing/2014/main" id="{66B8C67A-C448-3D7B-8C97-1F150DA6FA46}"/>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007766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a:ea typeface="ヒラギノ角ゴ Pro W3"/>
              </a:rPr>
              <a:t>Analysis</a:t>
            </a: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1" y="5022157"/>
            <a:ext cx="8229600" cy="1255353"/>
          </a:xfrm>
        </p:spPr>
        <p:txBody>
          <a:bodyPr/>
          <a:lstStyle/>
          <a:p>
            <a:pPr marL="0" indent="0">
              <a:buNone/>
            </a:pPr>
            <a:r>
              <a:rPr lang="en-US" sz="1400" dirty="0"/>
              <a:t>In 2021, mercury, lead and cadmium emissions had decreased by 90%, 91% and 94%, respectively from 1990 levels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a:solidFill>
                <a:srgbClr val="7F7F7F"/>
              </a:solidFill>
              <a:latin typeface="Century Gothic" panose="020B0502020202020204" pitchFamily="34" charset="0"/>
            </a:endParaRPr>
          </a:p>
        </p:txBody>
      </p:sp>
      <p:sp>
        <p:nvSpPr>
          <p:cNvPr id="2" name="Content Placeholder 1">
            <a:extLst>
              <a:ext uri="{FF2B5EF4-FFF2-40B4-BE49-F238E27FC236}">
                <a16:creationId xmlns:a16="http://schemas.microsoft.com/office/drawing/2014/main" id="{66B8C67A-C448-3D7B-8C97-1F150DA6FA46}"/>
              </a:ext>
            </a:extLst>
          </p:cNvPr>
          <p:cNvSpPr>
            <a:spLocks noGrp="1"/>
          </p:cNvSpPr>
          <p:nvPr>
            <p:ph sz="half" idx="2"/>
          </p:nvPr>
        </p:nvSpPr>
        <p:spPr/>
        <p:txBody>
          <a:bodyPr/>
          <a:lstStyle/>
          <a:p>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7733</TotalTime>
  <Words>381</Words>
  <Application>Microsoft Macintosh PowerPoint</Application>
  <PresentationFormat>On-screen Show (4:3)</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Gill Sans Light</vt:lpstr>
      <vt:lpstr>Office Theme</vt:lpstr>
      <vt:lpstr>OSDP UX Hackathon</vt:lpstr>
      <vt:lpstr>Agenda</vt:lpstr>
      <vt:lpstr>Overview</vt:lpstr>
      <vt:lpstr>Objective/Challenge</vt:lpstr>
      <vt:lpstr>Problem</vt:lpstr>
      <vt:lpstr>Approach</vt:lpstr>
      <vt:lpstr>Analysis</vt:lpstr>
      <vt:lpstr>Analysis</vt:lpstr>
      <vt:lpstr>Analysis</vt:lpstr>
      <vt:lpstr>Analysis – Change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663</cp:revision>
  <cp:lastPrinted>2019-08-29T17:16:25Z</cp:lastPrinted>
  <dcterms:created xsi:type="dcterms:W3CDTF">2015-04-10T18:49:27Z</dcterms:created>
  <dcterms:modified xsi:type="dcterms:W3CDTF">2024-05-03T20:02:20Z</dcterms:modified>
</cp:coreProperties>
</file>