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handoutMasterIdLst>
    <p:handoutMasterId r:id="rId22"/>
  </p:handoutMasterIdLst>
  <p:sldIdLst>
    <p:sldId id="338" r:id="rId2"/>
    <p:sldId id="336" r:id="rId3"/>
    <p:sldId id="337" r:id="rId4"/>
    <p:sldId id="339" r:id="rId5"/>
    <p:sldId id="343" r:id="rId6"/>
    <p:sldId id="344" r:id="rId7"/>
    <p:sldId id="346" r:id="rId8"/>
    <p:sldId id="353" r:id="rId9"/>
    <p:sldId id="354" r:id="rId10"/>
    <p:sldId id="355" r:id="rId11"/>
    <p:sldId id="356" r:id="rId12"/>
    <p:sldId id="357" r:id="rId13"/>
    <p:sldId id="358" r:id="rId14"/>
    <p:sldId id="359" r:id="rId15"/>
    <p:sldId id="360" r:id="rId16"/>
    <p:sldId id="345" r:id="rId17"/>
    <p:sldId id="341" r:id="rId18"/>
    <p:sldId id="347" r:id="rId19"/>
    <p:sldId id="349" r:id="rId20"/>
  </p:sldIdLst>
  <p:sldSz cx="9144000" cy="6858000" type="screen4x3"/>
  <p:notesSz cx="6858000" cy="9236075"/>
  <p:custDataLst>
    <p:tags r:id="rId23"/>
  </p:custDataLst>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ヒラギノ角ゴ Pro W3"/>
        <a:cs typeface="ヒラギノ角ゴ Pro W3"/>
      </a:defRPr>
    </a:lvl5pPr>
    <a:lvl6pPr marL="22860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6pPr>
    <a:lvl7pPr marL="27432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7pPr>
    <a:lvl8pPr marL="32004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8pPr>
    <a:lvl9pPr marL="3657600" algn="l" defTabSz="914400" rtl="0" eaLnBrk="1" latinLnBrk="0" hangingPunct="1">
      <a:defRPr kern="1200">
        <a:solidFill>
          <a:schemeClr val="tx1"/>
        </a:solidFill>
        <a:latin typeface="Calibri" panose="020F0502020204030204" pitchFamily="34" charset="0"/>
        <a:ea typeface="ヒラギノ角ゴ Pro W3"/>
        <a:cs typeface="ヒラギノ角ゴ Pro W3"/>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urner, Juli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0AD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53" autoAdjust="0"/>
    <p:restoredTop sz="94855" autoAdjust="0"/>
  </p:normalViewPr>
  <p:slideViewPr>
    <p:cSldViewPr snapToGrid="0" snapToObjects="1">
      <p:cViewPr varScale="1">
        <p:scale>
          <a:sx n="149" d="100"/>
          <a:sy n="149" d="100"/>
        </p:scale>
        <p:origin x="2920" y="1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84" d="100"/>
          <a:sy n="84" d="100"/>
        </p:scale>
        <p:origin x="3192" y="84"/>
      </p:cViewPr>
      <p:guideLst>
        <p:guide orient="horz" pos="2909"/>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FD0B72A-AC2F-1CC5-6E25-F5BBCA150073}"/>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6FAB9BBD-97DA-CDC3-DFBD-9DB21F7FB853}"/>
              </a:ext>
            </a:extLst>
          </p:cNvPr>
          <p:cNvSpPr>
            <a:spLocks noGrp="1"/>
          </p:cNvSpPr>
          <p:nvPr>
            <p:ph type="dt" sz="quarter"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03AEBB1F-0C56-EE40-ACF9-DB871E921619}" type="datetimeFigureOut">
              <a:rPr lang="en-US" altLang="en-US"/>
              <a:pPr>
                <a:defRPr/>
              </a:pPr>
              <a:t>5/4/24</a:t>
            </a:fld>
            <a:endParaRPr lang="en-US" altLang="en-US"/>
          </a:p>
        </p:txBody>
      </p:sp>
      <p:sp>
        <p:nvSpPr>
          <p:cNvPr id="4" name="Footer Placeholder 3">
            <a:extLst>
              <a:ext uri="{FF2B5EF4-FFF2-40B4-BE49-F238E27FC236}">
                <a16:creationId xmlns:a16="http://schemas.microsoft.com/office/drawing/2014/main" id="{2AFF2411-1692-5E5F-807C-2070BA008C63}"/>
              </a:ext>
            </a:extLst>
          </p:cNvPr>
          <p:cNvSpPr>
            <a:spLocks noGrp="1"/>
          </p:cNvSpPr>
          <p:nvPr>
            <p:ph type="ftr" sz="quarter" idx="2"/>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5" name="Slide Number Placeholder 4">
            <a:extLst>
              <a:ext uri="{FF2B5EF4-FFF2-40B4-BE49-F238E27FC236}">
                <a16:creationId xmlns:a16="http://schemas.microsoft.com/office/drawing/2014/main" id="{1D9FD04A-AF04-E431-D74A-E297759223B8}"/>
              </a:ext>
            </a:extLst>
          </p:cNvPr>
          <p:cNvSpPr>
            <a:spLocks noGrp="1"/>
          </p:cNvSpPr>
          <p:nvPr>
            <p:ph type="sldNum" sz="quarter" idx="3"/>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3B474A7B-CCDB-FB4E-80FB-B3D4EBAFEE31}"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2AA2104-6FB4-CDC8-25F2-981F536D671B}"/>
              </a:ext>
            </a:extLst>
          </p:cNvPr>
          <p:cNvSpPr>
            <a:spLocks noGrp="1"/>
          </p:cNvSpPr>
          <p:nvPr>
            <p:ph type="hdr" sz="quarter"/>
          </p:nvPr>
        </p:nvSpPr>
        <p:spPr>
          <a:xfrm>
            <a:off x="0" y="0"/>
            <a:ext cx="2971800" cy="461963"/>
          </a:xfrm>
          <a:prstGeom prst="rect">
            <a:avLst/>
          </a:prstGeom>
        </p:spPr>
        <p:txBody>
          <a:bodyPr vert="horz" lIns="91429" tIns="45715" rIns="91429" bIns="45715" rtlCol="0"/>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3" name="Date Placeholder 2">
            <a:extLst>
              <a:ext uri="{FF2B5EF4-FFF2-40B4-BE49-F238E27FC236}">
                <a16:creationId xmlns:a16="http://schemas.microsoft.com/office/drawing/2014/main" id="{E168B157-8398-CC3E-BBC7-38E9E1D83FE5}"/>
              </a:ext>
            </a:extLst>
          </p:cNvPr>
          <p:cNvSpPr>
            <a:spLocks noGrp="1"/>
          </p:cNvSpPr>
          <p:nvPr>
            <p:ph type="dt" idx="1"/>
          </p:nvPr>
        </p:nvSpPr>
        <p:spPr>
          <a:xfrm>
            <a:off x="3884613" y="0"/>
            <a:ext cx="2971800" cy="461963"/>
          </a:xfrm>
          <a:prstGeom prst="rect">
            <a:avLst/>
          </a:prstGeom>
        </p:spPr>
        <p:txBody>
          <a:bodyPr vert="horz" wrap="square" lIns="91429" tIns="45715" rIns="91429" bIns="45715" numCol="1" anchor="t" anchorCtr="0" compatLnSpc="1">
            <a:prstTxWarp prst="textNoShape">
              <a:avLst/>
            </a:prstTxWarp>
          </a:bodyPr>
          <a:lstStyle>
            <a:lvl1pPr algn="r" eaLnBrk="1" hangingPunct="1">
              <a:defRPr sz="1200">
                <a:ea typeface="ヒラギノ角ゴ Pro W3" pitchFamily="127" charset="-128"/>
                <a:cs typeface="+mn-cs"/>
              </a:defRPr>
            </a:lvl1pPr>
          </a:lstStyle>
          <a:p>
            <a:pPr>
              <a:defRPr/>
            </a:pPr>
            <a:fld id="{515390F7-6783-C04F-9E4B-118F55890D3F}" type="datetimeFigureOut">
              <a:rPr lang="en-US" altLang="en-US"/>
              <a:pPr>
                <a:defRPr/>
              </a:pPr>
              <a:t>5/4/24</a:t>
            </a:fld>
            <a:endParaRPr lang="en-US" altLang="en-US"/>
          </a:p>
        </p:txBody>
      </p:sp>
      <p:sp>
        <p:nvSpPr>
          <p:cNvPr id="4" name="Slide Image Placeholder 3">
            <a:extLst>
              <a:ext uri="{FF2B5EF4-FFF2-40B4-BE49-F238E27FC236}">
                <a16:creationId xmlns:a16="http://schemas.microsoft.com/office/drawing/2014/main" id="{AD6743E8-BB00-E6C6-6EBF-1E50E68DD272}"/>
              </a:ext>
            </a:extLst>
          </p:cNvPr>
          <p:cNvSpPr>
            <a:spLocks noGrp="1" noRot="1" noChangeAspect="1"/>
          </p:cNvSpPr>
          <p:nvPr>
            <p:ph type="sldImg" idx="2"/>
          </p:nvPr>
        </p:nvSpPr>
        <p:spPr>
          <a:xfrm>
            <a:off x="1120775" y="692150"/>
            <a:ext cx="4616450" cy="3463925"/>
          </a:xfrm>
          <a:prstGeom prst="rect">
            <a:avLst/>
          </a:prstGeom>
          <a:noFill/>
          <a:ln w="12700">
            <a:solidFill>
              <a:prstClr val="black"/>
            </a:solidFill>
          </a:ln>
        </p:spPr>
        <p:txBody>
          <a:bodyPr vert="horz" lIns="91429" tIns="45715" rIns="91429" bIns="45715" rtlCol="0" anchor="ctr"/>
          <a:lstStyle/>
          <a:p>
            <a:pPr lvl="0"/>
            <a:endParaRPr lang="en-US" noProof="0"/>
          </a:p>
        </p:txBody>
      </p:sp>
      <p:sp>
        <p:nvSpPr>
          <p:cNvPr id="5" name="Notes Placeholder 4">
            <a:extLst>
              <a:ext uri="{FF2B5EF4-FFF2-40B4-BE49-F238E27FC236}">
                <a16:creationId xmlns:a16="http://schemas.microsoft.com/office/drawing/2014/main" id="{669A74A7-8EFA-7C99-E0AE-5211F434FD47}"/>
              </a:ext>
            </a:extLst>
          </p:cNvPr>
          <p:cNvSpPr>
            <a:spLocks noGrp="1"/>
          </p:cNvSpPr>
          <p:nvPr>
            <p:ph type="body" sz="quarter" idx="3"/>
          </p:nvPr>
        </p:nvSpPr>
        <p:spPr>
          <a:xfrm>
            <a:off x="685800" y="4387850"/>
            <a:ext cx="5486400" cy="4156075"/>
          </a:xfrm>
          <a:prstGeom prst="rect">
            <a:avLst/>
          </a:prstGeom>
        </p:spPr>
        <p:txBody>
          <a:bodyPr vert="horz" lIns="91429" tIns="45715" rIns="91429" bIns="45715" rtlCol="0"/>
          <a:lstStyle/>
          <a:p>
            <a:pPr lvl="0"/>
            <a:r>
              <a:rPr lang="en-CA" noProof="0"/>
              <a:t>Click to edit Master text styles</a:t>
            </a:r>
          </a:p>
          <a:p>
            <a:pPr lvl="1"/>
            <a:r>
              <a:rPr lang="en-CA" noProof="0"/>
              <a:t>Second level</a:t>
            </a:r>
          </a:p>
          <a:p>
            <a:pPr lvl="2"/>
            <a:r>
              <a:rPr lang="en-CA" noProof="0"/>
              <a:t>Third level</a:t>
            </a:r>
          </a:p>
          <a:p>
            <a:pPr lvl="3"/>
            <a:r>
              <a:rPr lang="en-CA" noProof="0"/>
              <a:t>Fourth level</a:t>
            </a:r>
          </a:p>
          <a:p>
            <a:pPr lvl="4"/>
            <a:r>
              <a:rPr lang="en-CA" noProof="0"/>
              <a:t>Fifth level</a:t>
            </a:r>
            <a:endParaRPr lang="en-US" noProof="0"/>
          </a:p>
        </p:txBody>
      </p:sp>
      <p:sp>
        <p:nvSpPr>
          <p:cNvPr id="6" name="Footer Placeholder 5">
            <a:extLst>
              <a:ext uri="{FF2B5EF4-FFF2-40B4-BE49-F238E27FC236}">
                <a16:creationId xmlns:a16="http://schemas.microsoft.com/office/drawing/2014/main" id="{0F7464E4-1518-927F-7AF8-F5D6C0798FAE}"/>
              </a:ext>
            </a:extLst>
          </p:cNvPr>
          <p:cNvSpPr>
            <a:spLocks noGrp="1"/>
          </p:cNvSpPr>
          <p:nvPr>
            <p:ph type="ftr" sz="quarter" idx="4"/>
          </p:nvPr>
        </p:nvSpPr>
        <p:spPr>
          <a:xfrm>
            <a:off x="0" y="8772525"/>
            <a:ext cx="2971800" cy="461963"/>
          </a:xfrm>
          <a:prstGeom prst="rect">
            <a:avLst/>
          </a:prstGeom>
        </p:spPr>
        <p:txBody>
          <a:bodyPr vert="horz" lIns="91429" tIns="45715" rIns="91429" bIns="45715" rtlCol="0" anchor="b"/>
          <a:lstStyle>
            <a:lvl1pPr algn="l" eaLnBrk="1" fontAlgn="auto" hangingPunct="1">
              <a:spcBef>
                <a:spcPts val="0"/>
              </a:spcBef>
              <a:spcAft>
                <a:spcPts val="0"/>
              </a:spcAft>
              <a:defRPr sz="1200">
                <a:latin typeface="+mn-lt"/>
                <a:ea typeface="+mn-ea"/>
                <a:cs typeface="+mn-cs"/>
              </a:defRPr>
            </a:lvl1pPr>
          </a:lstStyle>
          <a:p>
            <a:pPr>
              <a:defRPr/>
            </a:pPr>
            <a:endParaRPr lang="en-US"/>
          </a:p>
        </p:txBody>
      </p:sp>
      <p:sp>
        <p:nvSpPr>
          <p:cNvPr id="7" name="Slide Number Placeholder 6">
            <a:extLst>
              <a:ext uri="{FF2B5EF4-FFF2-40B4-BE49-F238E27FC236}">
                <a16:creationId xmlns:a16="http://schemas.microsoft.com/office/drawing/2014/main" id="{050D5ED9-CABB-4469-8D5A-7362A983741B}"/>
              </a:ext>
            </a:extLst>
          </p:cNvPr>
          <p:cNvSpPr>
            <a:spLocks noGrp="1"/>
          </p:cNvSpPr>
          <p:nvPr>
            <p:ph type="sldNum" sz="quarter" idx="5"/>
          </p:nvPr>
        </p:nvSpPr>
        <p:spPr>
          <a:xfrm>
            <a:off x="3884613" y="8772525"/>
            <a:ext cx="2971800" cy="461963"/>
          </a:xfrm>
          <a:prstGeom prst="rect">
            <a:avLst/>
          </a:prstGeom>
        </p:spPr>
        <p:txBody>
          <a:bodyPr vert="horz" wrap="square" lIns="91429" tIns="45715" rIns="91429" bIns="45715" numCol="1" anchor="b" anchorCtr="0" compatLnSpc="1">
            <a:prstTxWarp prst="textNoShape">
              <a:avLst/>
            </a:prstTxWarp>
          </a:bodyPr>
          <a:lstStyle>
            <a:lvl1pPr algn="r" eaLnBrk="1" hangingPunct="1">
              <a:defRPr sz="1200" smtClean="0"/>
            </a:lvl1pPr>
          </a:lstStyle>
          <a:p>
            <a:pPr>
              <a:defRPr/>
            </a:pPr>
            <a:fld id="{6BDC4705-3A36-D048-9915-1D69EEE659A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charset="0"/>
      </a:defRPr>
    </a:lvl1pPr>
    <a:lvl2pPr marL="4572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pitchFamily="126" charset="-128"/>
        <a:cs typeface="ヒラギノ角ゴ Pro W3"/>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half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A0BE5D7-85B1-6C93-217D-C9D2E699A731}"/>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EA2B10E0-457A-3359-E5E5-CA1C8D64E7C4}"/>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00063" y="3232150"/>
            <a:ext cx="3827462" cy="4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7BB9DDBF-78C4-81C8-3289-51AFB5CBE877}"/>
              </a:ext>
            </a:extLst>
          </p:cNvPr>
          <p:cNvCxnSpPr/>
          <p:nvPr userDrawn="1"/>
        </p:nvCxnSpPr>
        <p:spPr>
          <a:xfrm>
            <a:off x="436563" y="6276975"/>
            <a:ext cx="82502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70EC81B3-304D-647A-49AB-19FBD3B96EC8}"/>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3" descr="\\prod.prv\shared\NCR\CMO\CMB_NEW\0400-Comms Svcs\480 - Publishing and Production\!Flag Signatures\Canada Wordmark\Colour\Canada_Colour.png">
            <a:extLst>
              <a:ext uri="{FF2B5EF4-FFF2-40B4-BE49-F238E27FC236}">
                <a16:creationId xmlns:a16="http://schemas.microsoft.com/office/drawing/2014/main" id="{58984BBE-4321-53B3-CDAD-50DA1A0D0B29}"/>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11">
            <a:extLst>
              <a:ext uri="{FF2B5EF4-FFF2-40B4-BE49-F238E27FC236}">
                <a16:creationId xmlns:a16="http://schemas.microsoft.com/office/drawing/2014/main" id="{42DBA3BE-46B9-D073-E16E-164DBE3A04BD}"/>
              </a:ext>
            </a:extLst>
          </p:cNvPr>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438150" y="249238"/>
            <a:ext cx="2303463"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Content Placeholder 2"/>
          <p:cNvSpPr>
            <a:spLocks noGrp="1"/>
          </p:cNvSpPr>
          <p:nvPr>
            <p:ph idx="11"/>
          </p:nvPr>
        </p:nvSpPr>
        <p:spPr>
          <a:xfrm>
            <a:off x="4694296" y="753534"/>
            <a:ext cx="3992504" cy="5436540"/>
          </a:xfrm>
        </p:spPr>
        <p:txBody>
          <a:bodyPr/>
          <a:lstStyle>
            <a:lvl1pPr marL="0" indent="0">
              <a:buNone/>
              <a:defRPr>
                <a:latin typeface="Century Gothic" pitchFamily="34" charset="0"/>
              </a:defRPr>
            </a:lvl1pPr>
          </a:lstStyle>
          <a:p>
            <a:pPr lvl="0"/>
            <a:endParaRPr lang="en-US" dirty="0"/>
          </a:p>
        </p:txBody>
      </p:sp>
      <p:sp>
        <p:nvSpPr>
          <p:cNvPr id="2" name="Title 1"/>
          <p:cNvSpPr>
            <a:spLocks noGrp="1"/>
          </p:cNvSpPr>
          <p:nvPr>
            <p:ph type="ctrTitle"/>
          </p:nvPr>
        </p:nvSpPr>
        <p:spPr>
          <a:xfrm>
            <a:off x="487969" y="753535"/>
            <a:ext cx="37924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487968" y="3336749"/>
            <a:ext cx="3792401" cy="1752600"/>
          </a:xfrm>
        </p:spPr>
        <p:txBody>
          <a:bodyPr>
            <a:normAutofit/>
          </a:bodyPr>
          <a:lstStyle>
            <a:lvl1pPr marL="0" indent="0" algn="l">
              <a:buNone/>
              <a:defRPr sz="2400" b="0" i="0" baseline="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11" name="Slide Number Placeholder 5">
            <a:extLst>
              <a:ext uri="{FF2B5EF4-FFF2-40B4-BE49-F238E27FC236}">
                <a16:creationId xmlns:a16="http://schemas.microsoft.com/office/drawing/2014/main" id="{1DD89124-80FB-188D-C8CB-C51133EE6732}"/>
              </a:ext>
            </a:extLst>
          </p:cNvPr>
          <p:cNvSpPr>
            <a:spLocks noGrp="1"/>
          </p:cNvSpPr>
          <p:nvPr>
            <p:ph type="sldNum" sz="quarter" idx="12"/>
          </p:nvPr>
        </p:nvSpPr>
        <p:spPr/>
        <p:txBody>
          <a:bodyPr/>
          <a:lstStyle>
            <a:lvl1pPr>
              <a:defRPr smtClean="0"/>
            </a:lvl1pPr>
          </a:lstStyle>
          <a:p>
            <a:pPr>
              <a:defRPr/>
            </a:pPr>
            <a:fld id="{0C4BA471-18D5-1B44-BDDE-527B154A785F}" type="slidenum">
              <a:rPr lang="en-US" altLang="en-US"/>
              <a:pPr>
                <a:defRPr/>
              </a:pPr>
              <a:t>‹#›</a:t>
            </a:fld>
            <a:endParaRPr lang="en-US" altLang="en-US"/>
          </a:p>
        </p:txBody>
      </p:sp>
    </p:spTree>
    <p:extLst>
      <p:ext uri="{BB962C8B-B14F-4D97-AF65-F5344CB8AC3E}">
        <p14:creationId xmlns:p14="http://schemas.microsoft.com/office/powerpoint/2010/main" val="525447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7" descr="maple_leaf.jpg">
            <a:extLst>
              <a:ext uri="{FF2B5EF4-FFF2-40B4-BE49-F238E27FC236}">
                <a16:creationId xmlns:a16="http://schemas.microsoft.com/office/drawing/2014/main" id="{F6E4BB75-C344-8E01-AFA6-904F0EC517A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6DBB03BF-6DBF-E600-54C8-2940D36B048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5" name="Slide Number Placeholder 5">
            <a:extLst>
              <a:ext uri="{FF2B5EF4-FFF2-40B4-BE49-F238E27FC236}">
                <a16:creationId xmlns:a16="http://schemas.microsoft.com/office/drawing/2014/main" id="{D59A8046-1FE5-9D71-DCC7-E3BD16BC39EB}"/>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99D60EF3-CF02-634A-9C94-910F8C7EC622}" type="slidenum">
              <a:rPr lang="en-US" altLang="en-US"/>
              <a:pPr>
                <a:defRPr/>
              </a:pPr>
              <a:t>‹#›</a:t>
            </a:fld>
            <a:endParaRPr lang="en-US" altLang="en-US"/>
          </a:p>
        </p:txBody>
      </p:sp>
    </p:spTree>
    <p:extLst>
      <p:ext uri="{BB962C8B-B14F-4D97-AF65-F5344CB8AC3E}">
        <p14:creationId xmlns:p14="http://schemas.microsoft.com/office/powerpoint/2010/main" val="3397823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27A08A85-B0ED-1868-48BF-25CCDC1068AC}"/>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3" name="Straight Connector 2">
            <a:extLst>
              <a:ext uri="{FF2B5EF4-FFF2-40B4-BE49-F238E27FC236}">
                <a16:creationId xmlns:a16="http://schemas.microsoft.com/office/drawing/2014/main" id="{5B7A81BD-C203-CAAD-C29F-92FA49B3FF94}"/>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4" name="Slide Number Placeholder 5">
            <a:extLst>
              <a:ext uri="{FF2B5EF4-FFF2-40B4-BE49-F238E27FC236}">
                <a16:creationId xmlns:a16="http://schemas.microsoft.com/office/drawing/2014/main" id="{D42919D6-54CE-03D4-783A-BE87A8263807}"/>
              </a:ext>
            </a:extLst>
          </p:cNvPr>
          <p:cNvSpPr>
            <a:spLocks noGrp="1"/>
          </p:cNvSpPr>
          <p:nvPr>
            <p:ph type="sldNum" sz="quarter" idx="10"/>
          </p:nvPr>
        </p:nvSpPr>
        <p:spPr/>
        <p:txBody>
          <a:bodyPr/>
          <a:lstStyle>
            <a:lvl1pPr>
              <a:defRPr smtClean="0"/>
            </a:lvl1pPr>
          </a:lstStyle>
          <a:p>
            <a:pPr>
              <a:defRPr/>
            </a:pPr>
            <a:fld id="{693E23DA-5A3A-C34A-A0F2-F843A377A806}" type="slidenum">
              <a:rPr lang="en-US" altLang="en-US"/>
              <a:pPr>
                <a:defRPr/>
              </a:pPr>
              <a:t>‹#›</a:t>
            </a:fld>
            <a:endParaRPr lang="en-US" altLang="en-US"/>
          </a:p>
        </p:txBody>
      </p:sp>
    </p:spTree>
    <p:extLst>
      <p:ext uri="{BB962C8B-B14F-4D97-AF65-F5344CB8AC3E}">
        <p14:creationId xmlns:p14="http://schemas.microsoft.com/office/powerpoint/2010/main" val="9657165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8481AE11-4100-5703-9AD8-9385B9BF286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E094F8F5-F180-F454-931B-FC5081FD69A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457200" y="273050"/>
            <a:ext cx="3008313" cy="1162050"/>
          </a:xfrm>
        </p:spPr>
        <p:txBody>
          <a:bodyPr/>
          <a:lstStyle>
            <a:lvl1pPr algn="l">
              <a:defRPr sz="2000" b="0">
                <a:solidFill>
                  <a:srgbClr val="064163"/>
                </a:solidFill>
              </a:defRPr>
            </a:lvl1pPr>
          </a:lstStyle>
          <a:p>
            <a:r>
              <a:rPr lang="en-CA" dirty="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buClr>
                <a:srgbClr val="064163"/>
              </a:buClr>
              <a:defRPr sz="2600"/>
            </a:lvl1pPr>
            <a:lvl2pPr>
              <a:buClr>
                <a:srgbClr val="064163"/>
              </a:buClr>
              <a:defRPr sz="2400"/>
            </a:lvl2pPr>
            <a:lvl3pPr>
              <a:buClr>
                <a:srgbClr val="064163"/>
              </a:buClr>
              <a:defRPr sz="2200"/>
            </a:lvl3pPr>
            <a:lvl4pPr>
              <a:buClr>
                <a:srgbClr val="064163"/>
              </a:buClr>
              <a:defRPr sz="2000"/>
            </a:lvl4pPr>
            <a:lvl5pPr>
              <a:buClr>
                <a:srgbClr val="064163"/>
              </a:buClr>
              <a:defRPr sz="1800"/>
            </a:lvl5pPr>
            <a:lvl6pPr>
              <a:defRPr sz="2000"/>
            </a:lvl6pPr>
            <a:lvl7pPr>
              <a:defRPr sz="2000"/>
            </a:lvl7pPr>
            <a:lvl8pPr>
              <a:defRPr sz="2000"/>
            </a:lvl8pPr>
            <a:lvl9pPr>
              <a:defRPr sz="20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0075CC00-3A72-82F0-248C-BCD65DF278C1}"/>
              </a:ext>
            </a:extLst>
          </p:cNvPr>
          <p:cNvSpPr>
            <a:spLocks noGrp="1"/>
          </p:cNvSpPr>
          <p:nvPr>
            <p:ph type="sldNum" sz="quarter" idx="10"/>
          </p:nvPr>
        </p:nvSpPr>
        <p:spPr/>
        <p:txBody>
          <a:bodyPr/>
          <a:lstStyle>
            <a:lvl1pPr>
              <a:defRPr smtClean="0"/>
            </a:lvl1pPr>
          </a:lstStyle>
          <a:p>
            <a:pPr>
              <a:defRPr/>
            </a:pPr>
            <a:fld id="{B800245F-EF12-1C48-9BAF-446BE541E73B}" type="slidenum">
              <a:rPr lang="en-US" altLang="en-US"/>
              <a:pPr>
                <a:defRPr/>
              </a:pPr>
              <a:t>‹#›</a:t>
            </a:fld>
            <a:endParaRPr lang="en-US" altLang="en-US"/>
          </a:p>
        </p:txBody>
      </p:sp>
    </p:spTree>
    <p:extLst>
      <p:ext uri="{BB962C8B-B14F-4D97-AF65-F5344CB8AC3E}">
        <p14:creationId xmlns:p14="http://schemas.microsoft.com/office/powerpoint/2010/main" val="1968136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4D741A1A-80A5-FB93-FA3A-F4A0AE6B7C1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792288" y="4800600"/>
            <a:ext cx="5486400" cy="566738"/>
          </a:xfrm>
        </p:spPr>
        <p:txBody>
          <a:bodyPr/>
          <a:lstStyle>
            <a:lvl1pPr algn="l">
              <a:defRPr sz="2000" b="0">
                <a:solidFill>
                  <a:srgbClr val="595959"/>
                </a:solidFill>
              </a:defRPr>
            </a:lvl1pPr>
          </a:lstStyle>
          <a:p>
            <a:r>
              <a:rPr lang="en-CA" dirty="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solidFill>
                  <a:srgbClr val="595959"/>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solidFill>
                  <a:srgbClr val="595959"/>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3C7CB80-E32C-C070-CDF0-A5589F845599}"/>
              </a:ext>
            </a:extLst>
          </p:cNvPr>
          <p:cNvSpPr>
            <a:spLocks noGrp="1"/>
          </p:cNvSpPr>
          <p:nvPr>
            <p:ph type="sldNum" sz="quarter" idx="10"/>
          </p:nvPr>
        </p:nvSpPr>
        <p:spPr/>
        <p:txBody>
          <a:bodyPr/>
          <a:lstStyle>
            <a:lvl1pPr>
              <a:defRPr smtClean="0"/>
            </a:lvl1pPr>
          </a:lstStyle>
          <a:p>
            <a:pPr>
              <a:defRPr/>
            </a:pPr>
            <a:fld id="{E3DC5507-70BC-FF45-B9DB-CE6EA1C098CD}" type="slidenum">
              <a:rPr lang="en-US" altLang="en-US"/>
              <a:pPr>
                <a:defRPr/>
              </a:pPr>
              <a:t>‹#›</a:t>
            </a:fld>
            <a:endParaRPr lang="en-US" altLang="en-US"/>
          </a:p>
        </p:txBody>
      </p:sp>
    </p:spTree>
    <p:extLst>
      <p:ext uri="{BB962C8B-B14F-4D97-AF65-F5344CB8AC3E}">
        <p14:creationId xmlns:p14="http://schemas.microsoft.com/office/powerpoint/2010/main" val="1321297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4DEA4F98-47E6-6C62-AC0A-B82737E29B7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CA" dirty="0"/>
              <a:t>Click to edit Master title style</a:t>
            </a:r>
            <a:endParaRPr lang="en-US" dirty="0"/>
          </a:p>
        </p:txBody>
      </p:sp>
      <p:sp>
        <p:nvSpPr>
          <p:cNvPr id="3" name="Vertical Text Placeholder 2"/>
          <p:cNvSpPr>
            <a:spLocks noGrp="1"/>
          </p:cNvSpPr>
          <p:nvPr>
            <p:ph type="body" orient="vert" idx="1"/>
          </p:nvPr>
        </p:nvSpPr>
        <p:spPr/>
        <p:txBody>
          <a:bodyPr vert="eaVert"/>
          <a:lstStyle>
            <a:lvl1pPr>
              <a:buClr>
                <a:srgbClr val="064163"/>
              </a:buClr>
              <a:defRPr/>
            </a:lvl1pPr>
            <a:lvl2pPr>
              <a:buClr>
                <a:srgbClr val="064163"/>
              </a:buClr>
              <a:defRPr/>
            </a:lvl2pPr>
            <a:lvl3pPr>
              <a:buClr>
                <a:srgbClr val="064163"/>
              </a:buClr>
              <a:defRPr/>
            </a:lvl3pPr>
            <a:lvl4pPr>
              <a:buClr>
                <a:srgbClr val="064163"/>
              </a:buClr>
              <a:defRPr/>
            </a:lvl4pPr>
            <a:lvl5pPr>
              <a:buClr>
                <a:srgbClr val="064163"/>
              </a:buClr>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Slide Number Placeholder 5">
            <a:extLst>
              <a:ext uri="{FF2B5EF4-FFF2-40B4-BE49-F238E27FC236}">
                <a16:creationId xmlns:a16="http://schemas.microsoft.com/office/drawing/2014/main" id="{8EBE4ACB-14D6-F196-86C8-A370B003AAED}"/>
              </a:ext>
            </a:extLst>
          </p:cNvPr>
          <p:cNvSpPr>
            <a:spLocks noGrp="1"/>
          </p:cNvSpPr>
          <p:nvPr>
            <p:ph type="sldNum" sz="quarter" idx="10"/>
          </p:nvPr>
        </p:nvSpPr>
        <p:spPr/>
        <p:txBody>
          <a:bodyPr/>
          <a:lstStyle>
            <a:lvl1pPr>
              <a:defRPr smtClean="0"/>
            </a:lvl1pPr>
          </a:lstStyle>
          <a:p>
            <a:pPr>
              <a:defRPr/>
            </a:pPr>
            <a:fld id="{A205FF63-89AE-2843-B53A-ACB12AF14FAC}" type="slidenum">
              <a:rPr lang="en-US" altLang="en-US"/>
              <a:pPr>
                <a:defRPr/>
              </a:pPr>
              <a:t>‹#›</a:t>
            </a:fld>
            <a:endParaRPr lang="en-US" altLang="en-US"/>
          </a:p>
        </p:txBody>
      </p:sp>
    </p:spTree>
    <p:extLst>
      <p:ext uri="{BB962C8B-B14F-4D97-AF65-F5344CB8AC3E}">
        <p14:creationId xmlns:p14="http://schemas.microsoft.com/office/powerpoint/2010/main" val="18627110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5C6D6DAB-7186-5A47-EE79-CF5FB1F9420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defRPr>
                <a:solidFill>
                  <a:srgbClr val="064163"/>
                </a:solidFill>
              </a:defRPr>
            </a:lvl1pPr>
          </a:lstStyle>
          <a:p>
            <a:r>
              <a:rPr lang="en-US" dirty="0"/>
              <a:t>Click to edit Master title style</a:t>
            </a:r>
            <a:endParaRPr lang="en-CA" dirty="0"/>
          </a:p>
        </p:txBody>
      </p:sp>
      <p:sp>
        <p:nvSpPr>
          <p:cNvPr id="4" name="Slide Number Placeholder 2">
            <a:extLst>
              <a:ext uri="{FF2B5EF4-FFF2-40B4-BE49-F238E27FC236}">
                <a16:creationId xmlns:a16="http://schemas.microsoft.com/office/drawing/2014/main" id="{D783829F-463D-070E-9DBA-A1853C86651A}"/>
              </a:ext>
            </a:extLst>
          </p:cNvPr>
          <p:cNvSpPr>
            <a:spLocks noGrp="1"/>
          </p:cNvSpPr>
          <p:nvPr>
            <p:ph type="sldNum" sz="quarter" idx="10"/>
          </p:nvPr>
        </p:nvSpPr>
        <p:spPr/>
        <p:txBody>
          <a:bodyPr/>
          <a:lstStyle>
            <a:lvl1pPr>
              <a:defRPr smtClean="0"/>
            </a:lvl1pPr>
          </a:lstStyle>
          <a:p>
            <a:pPr>
              <a:defRPr/>
            </a:pPr>
            <a:fld id="{A9D10EDA-D956-8244-B2C9-8E9C09425918}" type="slidenum">
              <a:rPr lang="en-US" altLang="en-US"/>
              <a:pPr>
                <a:defRPr/>
              </a:pPr>
              <a:t>‹#›</a:t>
            </a:fld>
            <a:endParaRPr lang="en-US" altLang="en-US"/>
          </a:p>
        </p:txBody>
      </p:sp>
    </p:spTree>
    <p:extLst>
      <p:ext uri="{BB962C8B-B14F-4D97-AF65-F5344CB8AC3E}">
        <p14:creationId xmlns:p14="http://schemas.microsoft.com/office/powerpoint/2010/main" val="237149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1_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A628401B-F6E8-6669-BF86-5E1BBE0636B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84CF761A-1167-8F37-B402-E74186859C8A}"/>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5C14989C-FDCA-EED6-33DA-34EC150E36A4}"/>
              </a:ext>
            </a:extLst>
          </p:cNvPr>
          <p:cNvSpPr>
            <a:spLocks noGrp="1"/>
          </p:cNvSpPr>
          <p:nvPr>
            <p:ph type="sldNum" sz="quarter" idx="10"/>
          </p:nvPr>
        </p:nvSpPr>
        <p:spPr/>
        <p:txBody>
          <a:bodyPr/>
          <a:lstStyle>
            <a:lvl1pPr>
              <a:defRPr smtClean="0"/>
            </a:lvl1pPr>
          </a:lstStyle>
          <a:p>
            <a:pPr>
              <a:defRPr/>
            </a:pPr>
            <a:fld id="{24BF1329-A755-124E-BC03-2B947CC3112E}" type="slidenum">
              <a:rPr lang="en-US" altLang="en-US"/>
              <a:pPr>
                <a:defRPr/>
              </a:pPr>
              <a:t>‹#›</a:t>
            </a:fld>
            <a:endParaRPr lang="en-US" altLang="en-US"/>
          </a:p>
        </p:txBody>
      </p:sp>
    </p:spTree>
    <p:extLst>
      <p:ext uri="{BB962C8B-B14F-4D97-AF65-F5344CB8AC3E}">
        <p14:creationId xmlns:p14="http://schemas.microsoft.com/office/powerpoint/2010/main" val="16408423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pic>
        <p:nvPicPr>
          <p:cNvPr id="2" name="Picture 7" descr="maple_leaf.jpg">
            <a:extLst>
              <a:ext uri="{FF2B5EF4-FFF2-40B4-BE49-F238E27FC236}">
                <a16:creationId xmlns:a16="http://schemas.microsoft.com/office/drawing/2014/main" id="{E7901692-1999-E08B-8C34-03955E4828A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D453C3DA-81BF-9D8F-0E16-EF3594AA3102}"/>
              </a:ext>
            </a:extLst>
          </p:cNvPr>
          <p:cNvSpPr/>
          <p:nvPr userDrawn="1"/>
        </p:nvSpPr>
        <p:spPr>
          <a:xfrm>
            <a:off x="0" y="0"/>
            <a:ext cx="9144000"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Tree>
    <p:extLst>
      <p:ext uri="{BB962C8B-B14F-4D97-AF65-F5344CB8AC3E}">
        <p14:creationId xmlns:p14="http://schemas.microsoft.com/office/powerpoint/2010/main" val="2616695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6" descr="maple_leaf.jpg">
            <a:extLst>
              <a:ext uri="{FF2B5EF4-FFF2-40B4-BE49-F238E27FC236}">
                <a16:creationId xmlns:a16="http://schemas.microsoft.com/office/drawing/2014/main" id="{F9AC6045-5863-1ADA-DDA7-B7EE6C563415}"/>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475288" y="2595563"/>
            <a:ext cx="3211512"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C74D293A-0FF5-9DEC-DD80-EB1277DFFA7F}"/>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normAutofit/>
          </a:bodyPr>
          <a:lstStyle>
            <a:lvl1pPr algn="l">
              <a:defRPr sz="3600" b="0" i="0">
                <a:solidFill>
                  <a:srgbClr val="064163"/>
                </a:solidFill>
                <a:latin typeface="Century Gothic" pitchFamily="34" charset="0"/>
                <a:cs typeface="Century Gothic" pitchFamily="34" charset="0"/>
              </a:defRPr>
            </a:lvl1pPr>
          </a:lstStyle>
          <a:p>
            <a:r>
              <a:rPr lang="en-CA" dirty="0"/>
              <a:t>Click to edit Master title style</a:t>
            </a:r>
            <a:endParaRPr lang="en-US" dirty="0"/>
          </a:p>
        </p:txBody>
      </p:sp>
      <p:sp>
        <p:nvSpPr>
          <p:cNvPr id="3" name="Content Placeholder 2"/>
          <p:cNvSpPr>
            <a:spLocks noGrp="1"/>
          </p:cNvSpPr>
          <p:nvPr>
            <p:ph idx="1"/>
          </p:nvPr>
        </p:nvSpPr>
        <p:spPr/>
        <p:txBody>
          <a:bodyPr/>
          <a:lstStyle>
            <a:lvl1pPr marL="342900" indent="-342900">
              <a:buClr>
                <a:srgbClr val="064163"/>
              </a:buClr>
              <a:buFont typeface="Arial"/>
              <a:buChar char="•"/>
              <a:defRPr sz="2600" b="0" i="0">
                <a:solidFill>
                  <a:srgbClr val="595959"/>
                </a:solidFill>
                <a:latin typeface="Century Gothic" pitchFamily="34" charset="0"/>
                <a:cs typeface="Century Gothic" pitchFamily="34" charset="0"/>
              </a:defRPr>
            </a:lvl1pPr>
            <a:lvl2pPr marL="742950" indent="-285750">
              <a:buClr>
                <a:srgbClr val="064163"/>
              </a:buClr>
              <a:buFont typeface="Arial"/>
              <a:buChar char="•"/>
              <a:defRPr sz="2400" b="0" i="0">
                <a:solidFill>
                  <a:srgbClr val="595959"/>
                </a:solidFill>
                <a:latin typeface="Century Gothic" pitchFamily="34" charset="0"/>
                <a:cs typeface="Century Gothic" pitchFamily="34" charset="0"/>
              </a:defRPr>
            </a:lvl2pPr>
            <a:lvl3pPr marL="1143000" indent="-228600">
              <a:buClr>
                <a:srgbClr val="064163"/>
              </a:buClr>
              <a:buFont typeface="Arial"/>
              <a:buChar char="•"/>
              <a:defRPr sz="2200" b="0" i="0">
                <a:solidFill>
                  <a:srgbClr val="595959"/>
                </a:solidFill>
                <a:latin typeface="Century Gothic" pitchFamily="34" charset="0"/>
                <a:cs typeface="Century Gothic" pitchFamily="34" charset="0"/>
              </a:defRPr>
            </a:lvl3pPr>
            <a:lvl4pPr marL="1600200" indent="-228600">
              <a:buClr>
                <a:srgbClr val="064163"/>
              </a:buClr>
              <a:buFont typeface="Arial"/>
              <a:buChar char="•"/>
              <a:defRPr sz="2000" b="0" i="0">
                <a:solidFill>
                  <a:srgbClr val="595959"/>
                </a:solidFill>
                <a:latin typeface="Century Gothic" pitchFamily="34" charset="0"/>
                <a:cs typeface="Century Gothic" pitchFamily="34" charset="0"/>
              </a:defRPr>
            </a:lvl4pPr>
            <a:lvl5pPr marL="2057400" indent="-228600">
              <a:buClr>
                <a:srgbClr val="064163"/>
              </a:buClr>
              <a:buFont typeface="Arial"/>
              <a:buChar char="•"/>
              <a:defRPr sz="1800" b="0" i="0">
                <a:solidFill>
                  <a:srgbClr val="595959"/>
                </a:solidFill>
                <a:latin typeface="Century Gothic" pitchFamily="34" charset="0"/>
                <a:cs typeface="Century Gothic" pitchFamily="34" charset="0"/>
              </a:defRPr>
            </a:lvl5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6" name="Slide Number Placeholder 5">
            <a:extLst>
              <a:ext uri="{FF2B5EF4-FFF2-40B4-BE49-F238E27FC236}">
                <a16:creationId xmlns:a16="http://schemas.microsoft.com/office/drawing/2014/main" id="{C0D58A0D-61B4-81C0-77BF-BF8A485E5536}"/>
              </a:ext>
            </a:extLst>
          </p:cNvPr>
          <p:cNvSpPr>
            <a:spLocks noGrp="1"/>
          </p:cNvSpPr>
          <p:nvPr>
            <p:ph type="sldNum" sz="quarter" idx="10"/>
          </p:nvPr>
        </p:nvSpPr>
        <p:spPr>
          <a:xfrm>
            <a:off x="7704138" y="6391275"/>
            <a:ext cx="982662" cy="365125"/>
          </a:xfrm>
        </p:spPr>
        <p:txBody>
          <a:bodyPr/>
          <a:lstStyle>
            <a:lvl1pPr algn="r">
              <a:defRPr smtClean="0"/>
            </a:lvl1pPr>
          </a:lstStyle>
          <a:p>
            <a:pPr>
              <a:defRPr/>
            </a:pPr>
            <a:fld id="{A05B6A66-FABC-4947-B2C7-F343BD60CEBC}" type="slidenum">
              <a:rPr lang="en-US" altLang="en-US"/>
              <a:pPr>
                <a:defRPr/>
              </a:pPr>
              <a:t>‹#›</a:t>
            </a:fld>
            <a:endParaRPr lang="en-US" altLang="en-US"/>
          </a:p>
        </p:txBody>
      </p:sp>
    </p:spTree>
    <p:extLst>
      <p:ext uri="{BB962C8B-B14F-4D97-AF65-F5344CB8AC3E}">
        <p14:creationId xmlns:p14="http://schemas.microsoft.com/office/powerpoint/2010/main" val="3795463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full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ADD1F45-9596-1BBA-5430-E034B078DFE2}"/>
              </a:ext>
            </a:extLst>
          </p:cNvPr>
          <p:cNvSpPr/>
          <p:nvPr userDrawn="1"/>
        </p:nvSpPr>
        <p:spPr>
          <a:xfrm>
            <a:off x="-7938" y="0"/>
            <a:ext cx="9144001"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pic>
        <p:nvPicPr>
          <p:cNvPr id="5" name="Picture 7">
            <a:extLst>
              <a:ext uri="{FF2B5EF4-FFF2-40B4-BE49-F238E27FC236}">
                <a16:creationId xmlns:a16="http://schemas.microsoft.com/office/drawing/2014/main" id="{9FEA3AFD-6B5E-EFFA-95E7-EA2601CCE42D}"/>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66738" y="4424363"/>
            <a:ext cx="73072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a:extLst>
              <a:ext uri="{FF2B5EF4-FFF2-40B4-BE49-F238E27FC236}">
                <a16:creationId xmlns:a16="http://schemas.microsoft.com/office/drawing/2014/main" id="{BD420C05-D4B3-0C39-5EE6-FB2CEF3D715F}"/>
              </a:ext>
            </a:extLst>
          </p:cNvPr>
          <p:cNvPicPr preferRelativeResize="0">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36563" y="544513"/>
            <a:ext cx="8255000"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prod.prv\shared\NCR\CMO\CMB_NEW\0400-Comms Svcs\480 - Publishing and Production\!Flag Signatures\Canada Wordmark\Colour\Canada_Colour.png">
            <a:extLst>
              <a:ext uri="{FF2B5EF4-FFF2-40B4-BE49-F238E27FC236}">
                <a16:creationId xmlns:a16="http://schemas.microsoft.com/office/drawing/2014/main" id="{CF4C2EA4-F986-77AC-59E2-D8FEB0DE10BB}"/>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575550" y="6356350"/>
            <a:ext cx="1116013"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668867" y="1941161"/>
            <a:ext cx="7112000" cy="2376252"/>
          </a:xfrm>
        </p:spPr>
        <p:txBody>
          <a:bodyPr>
            <a:normAutofit/>
          </a:bodyPr>
          <a:lstStyle>
            <a:lvl1pPr algn="l">
              <a:defRPr sz="4000" b="0" i="0">
                <a:solidFill>
                  <a:srgbClr val="064163"/>
                </a:solidFill>
                <a:latin typeface="Century Gothic" pitchFamily="34" charset="0"/>
                <a:cs typeface="Century Gothic" pitchFamily="34" charset="0"/>
              </a:defRPr>
            </a:lvl1pPr>
          </a:lstStyle>
          <a:p>
            <a:r>
              <a:rPr lang="en-US" dirty="0"/>
              <a:t>Click to edit Master title style</a:t>
            </a:r>
          </a:p>
        </p:txBody>
      </p:sp>
      <p:sp>
        <p:nvSpPr>
          <p:cNvPr id="3" name="Subtitle 2"/>
          <p:cNvSpPr>
            <a:spLocks noGrp="1"/>
          </p:cNvSpPr>
          <p:nvPr>
            <p:ph type="subTitle" idx="1"/>
          </p:nvPr>
        </p:nvSpPr>
        <p:spPr>
          <a:xfrm>
            <a:off x="668866" y="4524375"/>
            <a:ext cx="7112001" cy="1752600"/>
          </a:xfrm>
        </p:spPr>
        <p:txBody>
          <a:bodyPr>
            <a:normAutofit/>
          </a:bodyPr>
          <a:lstStyle>
            <a:lvl1pPr marL="0" indent="0" algn="l">
              <a:buNone/>
              <a:defRPr sz="2400" b="0" i="0">
                <a:solidFill>
                  <a:srgbClr val="595959"/>
                </a:solidFill>
                <a:latin typeface="Century Gothic" pitchFamily="34" charset="0"/>
                <a:cs typeface="Century Gothic"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dirty="0"/>
              <a:t>Click to edit Master subtitle style</a:t>
            </a:r>
            <a:endParaRPr lang="en-US" dirty="0"/>
          </a:p>
        </p:txBody>
      </p:sp>
      <p:sp>
        <p:nvSpPr>
          <p:cNvPr id="8" name="Slide Number Placeholder 5">
            <a:extLst>
              <a:ext uri="{FF2B5EF4-FFF2-40B4-BE49-F238E27FC236}">
                <a16:creationId xmlns:a16="http://schemas.microsoft.com/office/drawing/2014/main" id="{D0704945-74EB-8FDD-8859-BA31412FE879}"/>
              </a:ext>
            </a:extLst>
          </p:cNvPr>
          <p:cNvSpPr>
            <a:spLocks noGrp="1"/>
          </p:cNvSpPr>
          <p:nvPr>
            <p:ph type="sldNum" sz="quarter" idx="10"/>
          </p:nvPr>
        </p:nvSpPr>
        <p:spPr/>
        <p:txBody>
          <a:bodyPr/>
          <a:lstStyle>
            <a:lvl1pPr>
              <a:defRPr smtClean="0"/>
            </a:lvl1pPr>
          </a:lstStyle>
          <a:p>
            <a:pPr>
              <a:defRPr/>
            </a:pPr>
            <a:fld id="{6330B17E-BB5D-224B-A67F-A2530CE5B2AE}" type="slidenum">
              <a:rPr lang="en-US" altLang="en-US"/>
              <a:pPr>
                <a:defRPr/>
              </a:pPr>
              <a:t>‹#›</a:t>
            </a:fld>
            <a:endParaRPr lang="en-US" altLang="en-US"/>
          </a:p>
        </p:txBody>
      </p:sp>
    </p:spTree>
    <p:extLst>
      <p:ext uri="{BB962C8B-B14F-4D97-AF65-F5344CB8AC3E}">
        <p14:creationId xmlns:p14="http://schemas.microsoft.com/office/powerpoint/2010/main" val="1681206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D0DC789C-0C20-A73B-0EA6-33AE76C25CF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63773FB5-3BF0-2A2F-7D1F-F1BA92D669B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722313" y="4406900"/>
            <a:ext cx="7772400" cy="1362075"/>
          </a:xfrm>
        </p:spPr>
        <p:txBody>
          <a:bodyPr anchor="t"/>
          <a:lstStyle>
            <a:lvl1pPr algn="l">
              <a:defRPr sz="4000" b="0" cap="all">
                <a:solidFill>
                  <a:srgbClr val="064163"/>
                </a:solidFill>
                <a:latin typeface="Century Gothic" pitchFamily="34" charset="0"/>
              </a:defRPr>
            </a:lvl1pPr>
          </a:lstStyle>
          <a:p>
            <a:r>
              <a:rPr lang="en-CA" dirty="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rgbClr val="595959"/>
                </a:solidFill>
                <a:latin typeface="Century Gothic"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CA" dirty="0"/>
              <a:t>Click to edit Master text styles</a:t>
            </a:r>
          </a:p>
        </p:txBody>
      </p:sp>
      <p:sp>
        <p:nvSpPr>
          <p:cNvPr id="6" name="Slide Number Placeholder 5">
            <a:extLst>
              <a:ext uri="{FF2B5EF4-FFF2-40B4-BE49-F238E27FC236}">
                <a16:creationId xmlns:a16="http://schemas.microsoft.com/office/drawing/2014/main" id="{D15347AE-2BE0-7206-7D75-36047D6C8E40}"/>
              </a:ext>
            </a:extLst>
          </p:cNvPr>
          <p:cNvSpPr>
            <a:spLocks noGrp="1"/>
          </p:cNvSpPr>
          <p:nvPr>
            <p:ph type="sldNum" sz="quarter" idx="10"/>
          </p:nvPr>
        </p:nvSpPr>
        <p:spPr/>
        <p:txBody>
          <a:bodyPr/>
          <a:lstStyle>
            <a:lvl1pPr>
              <a:defRPr smtClean="0"/>
            </a:lvl1pPr>
          </a:lstStyle>
          <a:p>
            <a:pPr>
              <a:defRPr/>
            </a:pPr>
            <a:fld id="{C1467FAB-D382-7F4B-A3AF-85DF7837D0E8}" type="slidenum">
              <a:rPr lang="en-US" altLang="en-US"/>
              <a:pPr>
                <a:defRPr/>
              </a:pPr>
              <a:t>‹#›</a:t>
            </a:fld>
            <a:endParaRPr lang="en-US" altLang="en-US"/>
          </a:p>
        </p:txBody>
      </p:sp>
    </p:spTree>
    <p:extLst>
      <p:ext uri="{BB962C8B-B14F-4D97-AF65-F5344CB8AC3E}">
        <p14:creationId xmlns:p14="http://schemas.microsoft.com/office/powerpoint/2010/main" val="13979209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7" descr="maple_leaf.jpg">
            <a:extLst>
              <a:ext uri="{FF2B5EF4-FFF2-40B4-BE49-F238E27FC236}">
                <a16:creationId xmlns:a16="http://schemas.microsoft.com/office/drawing/2014/main" id="{34A7E145-0AE4-2D38-DBEB-10F7900044CD}"/>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6" name="Straight Connector 5">
            <a:extLst>
              <a:ext uri="{FF2B5EF4-FFF2-40B4-BE49-F238E27FC236}">
                <a16:creationId xmlns:a16="http://schemas.microsoft.com/office/drawing/2014/main" id="{476FEB0F-38E7-A828-441E-C0ABF7DED150}"/>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4" name="Content Placeholder 3"/>
          <p:cNvSpPr>
            <a:spLocks noGrp="1"/>
          </p:cNvSpPr>
          <p:nvPr>
            <p:ph sz="half" idx="2"/>
          </p:nvPr>
        </p:nvSpPr>
        <p:spPr>
          <a:xfrm>
            <a:off x="4648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7" name="Slide Number Placeholder 5">
            <a:extLst>
              <a:ext uri="{FF2B5EF4-FFF2-40B4-BE49-F238E27FC236}">
                <a16:creationId xmlns:a16="http://schemas.microsoft.com/office/drawing/2014/main" id="{EAA59375-6961-9591-D99D-B04C52DC439F}"/>
              </a:ext>
            </a:extLst>
          </p:cNvPr>
          <p:cNvSpPr>
            <a:spLocks noGrp="1"/>
          </p:cNvSpPr>
          <p:nvPr>
            <p:ph type="sldNum" sz="quarter" idx="10"/>
          </p:nvPr>
        </p:nvSpPr>
        <p:spPr/>
        <p:txBody>
          <a:bodyPr/>
          <a:lstStyle>
            <a:lvl1pPr algn="r">
              <a:defRPr smtClean="0"/>
            </a:lvl1pPr>
          </a:lstStyle>
          <a:p>
            <a:pPr>
              <a:defRPr/>
            </a:pPr>
            <a:fld id="{C7BEE111-36E4-8B41-963C-678704CFB80B}" type="slidenum">
              <a:rPr lang="en-US" altLang="en-US"/>
              <a:pPr>
                <a:defRPr/>
              </a:pPr>
              <a:t>‹#›</a:t>
            </a:fld>
            <a:endParaRPr lang="en-US" altLang="en-US"/>
          </a:p>
        </p:txBody>
      </p:sp>
    </p:spTree>
    <p:extLst>
      <p:ext uri="{BB962C8B-B14F-4D97-AF65-F5344CB8AC3E}">
        <p14:creationId xmlns:p14="http://schemas.microsoft.com/office/powerpoint/2010/main" val="29878028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3C03FF09-D512-D396-BA94-9409292FF612}"/>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E56AFB46-19D3-FC68-9C28-A5DFF770E462}"/>
              </a:ext>
            </a:extLst>
          </p:cNvPr>
          <p:cNvSpPr/>
          <p:nvPr userDrawn="1"/>
        </p:nvSpPr>
        <p:spPr>
          <a:xfrm>
            <a:off x="4922838" y="2805113"/>
            <a:ext cx="4221162" cy="3119437"/>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sp>
        <p:nvSpPr>
          <p:cNvPr id="6" name="Rectangle 5">
            <a:extLst>
              <a:ext uri="{FF2B5EF4-FFF2-40B4-BE49-F238E27FC236}">
                <a16:creationId xmlns:a16="http://schemas.microsoft.com/office/drawing/2014/main" id="{12D39B58-FDF1-6296-DC82-7081FB031A43}"/>
              </a:ext>
            </a:extLst>
          </p:cNvPr>
          <p:cNvSpPr/>
          <p:nvPr userDrawn="1"/>
        </p:nvSpPr>
        <p:spPr>
          <a:xfrm>
            <a:off x="9029700" y="2805113"/>
            <a:ext cx="114300" cy="3119437"/>
          </a:xfrm>
          <a:prstGeom prst="rect">
            <a:avLst/>
          </a:prstGeom>
          <a:solidFill>
            <a:srgbClr val="06416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p>
        </p:txBody>
      </p:sp>
      <p:cxnSp>
        <p:nvCxnSpPr>
          <p:cNvPr id="7" name="Straight Connector 6">
            <a:extLst>
              <a:ext uri="{FF2B5EF4-FFF2-40B4-BE49-F238E27FC236}">
                <a16:creationId xmlns:a16="http://schemas.microsoft.com/office/drawing/2014/main" id="{EE454B13-01D3-BCDC-D393-3C318255016D}"/>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77693" y="3057770"/>
            <a:ext cx="3651494" cy="2668344"/>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200F0600-F8E2-5A0A-2579-2C7E89836EF7}"/>
              </a:ext>
            </a:extLst>
          </p:cNvPr>
          <p:cNvSpPr>
            <a:spLocks noGrp="1"/>
          </p:cNvSpPr>
          <p:nvPr>
            <p:ph type="sldNum" sz="quarter" idx="13"/>
          </p:nvPr>
        </p:nvSpPr>
        <p:spPr/>
        <p:txBody>
          <a:bodyPr/>
          <a:lstStyle>
            <a:lvl1pPr>
              <a:defRPr smtClean="0"/>
            </a:lvl1pPr>
          </a:lstStyle>
          <a:p>
            <a:pPr>
              <a:defRPr/>
            </a:pPr>
            <a:fld id="{5FE9E7E5-2195-BF4A-985C-CC6468E2E4D3}" type="slidenum">
              <a:rPr lang="en-US" altLang="en-US"/>
              <a:pPr>
                <a:defRPr/>
              </a:pPr>
              <a:t>‹#›</a:t>
            </a:fld>
            <a:endParaRPr lang="en-US" altLang="en-US"/>
          </a:p>
        </p:txBody>
      </p:sp>
    </p:spTree>
    <p:extLst>
      <p:ext uri="{BB962C8B-B14F-4D97-AF65-F5344CB8AC3E}">
        <p14:creationId xmlns:p14="http://schemas.microsoft.com/office/powerpoint/2010/main" val="34039151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wo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25F4327-611C-DA29-ADA8-74F73F21A37B}"/>
              </a:ext>
            </a:extLst>
          </p:cNvPr>
          <p:cNvSpPr/>
          <p:nvPr userDrawn="1"/>
        </p:nvSpPr>
        <p:spPr>
          <a:xfrm>
            <a:off x="4922838" y="1600200"/>
            <a:ext cx="3798887" cy="4525963"/>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5" name="Straight Connector 4">
            <a:extLst>
              <a:ext uri="{FF2B5EF4-FFF2-40B4-BE49-F238E27FC236}">
                <a16:creationId xmlns:a16="http://schemas.microsoft.com/office/drawing/2014/main" id="{BD8E83AB-DF5C-0336-CC2C-EB6A2235AAE7}"/>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6" name="Picture 7">
            <a:extLst>
              <a:ext uri="{FF2B5EF4-FFF2-40B4-BE49-F238E27FC236}">
                <a16:creationId xmlns:a16="http://schemas.microsoft.com/office/drawing/2014/main" id="{DAA5C214-79FE-9F6A-0956-F4E4D7B4F6A1}"/>
              </a:ext>
            </a:extLst>
          </p:cNvPr>
          <p:cNvPicPr>
            <a:picLocks/>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326063" y="5865813"/>
            <a:ext cx="3827462"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0"/>
            <a:ext cx="4038600" cy="4525963"/>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5167923" y="1944078"/>
            <a:ext cx="3553802" cy="3782036"/>
          </a:xfrm>
        </p:spPr>
        <p:txBody>
          <a:bodyPr/>
          <a:lstStyle>
            <a:lvl1pPr marL="0" indent="0">
              <a:buNone/>
              <a:defRPr sz="1800" i="1">
                <a:solidFill>
                  <a:srgbClr val="595959"/>
                </a:solidFill>
              </a:defRPr>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7" name="Slide Number Placeholder 5">
            <a:extLst>
              <a:ext uri="{FF2B5EF4-FFF2-40B4-BE49-F238E27FC236}">
                <a16:creationId xmlns:a16="http://schemas.microsoft.com/office/drawing/2014/main" id="{393DBFCF-D3A4-6026-12AA-6F9454B0FB24}"/>
              </a:ext>
            </a:extLst>
          </p:cNvPr>
          <p:cNvSpPr>
            <a:spLocks noGrp="1"/>
          </p:cNvSpPr>
          <p:nvPr>
            <p:ph type="sldNum" sz="quarter" idx="13"/>
          </p:nvPr>
        </p:nvSpPr>
        <p:spPr/>
        <p:txBody>
          <a:bodyPr/>
          <a:lstStyle>
            <a:lvl1pPr>
              <a:defRPr smtClean="0"/>
            </a:lvl1pPr>
          </a:lstStyle>
          <a:p>
            <a:pPr>
              <a:defRPr/>
            </a:pPr>
            <a:fld id="{516FA5E8-AAE2-424C-8075-8B1770FD28F5}" type="slidenum">
              <a:rPr lang="en-US" altLang="en-US"/>
              <a:pPr>
                <a:defRPr/>
              </a:pPr>
              <a:t>‹#›</a:t>
            </a:fld>
            <a:endParaRPr lang="en-US" altLang="en-US"/>
          </a:p>
        </p:txBody>
      </p:sp>
    </p:spTree>
    <p:extLst>
      <p:ext uri="{BB962C8B-B14F-4D97-AF65-F5344CB8AC3E}">
        <p14:creationId xmlns:p14="http://schemas.microsoft.com/office/powerpoint/2010/main" val="966129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wo Content">
    <p:spTree>
      <p:nvGrpSpPr>
        <p:cNvPr id="1" name=""/>
        <p:cNvGrpSpPr/>
        <p:nvPr/>
      </p:nvGrpSpPr>
      <p:grpSpPr>
        <a:xfrm>
          <a:off x="0" y="0"/>
          <a:ext cx="0" cy="0"/>
          <a:chOff x="0" y="0"/>
          <a:chExt cx="0" cy="0"/>
        </a:xfrm>
      </p:grpSpPr>
      <p:pic>
        <p:nvPicPr>
          <p:cNvPr id="4" name="Picture 7" descr="maple_leaf.jpg">
            <a:extLst>
              <a:ext uri="{FF2B5EF4-FFF2-40B4-BE49-F238E27FC236}">
                <a16:creationId xmlns:a16="http://schemas.microsoft.com/office/drawing/2014/main" id="{7C5DC2DD-4E31-6362-14C0-AADD896770B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4">
            <a:extLst>
              <a:ext uri="{FF2B5EF4-FFF2-40B4-BE49-F238E27FC236}">
                <a16:creationId xmlns:a16="http://schemas.microsoft.com/office/drawing/2014/main" id="{413D2EC5-A92F-90A4-7E00-94064462383A}"/>
              </a:ext>
            </a:extLst>
          </p:cNvPr>
          <p:cNvSpPr/>
          <p:nvPr userDrawn="1"/>
        </p:nvSpPr>
        <p:spPr>
          <a:xfrm>
            <a:off x="457200" y="3995738"/>
            <a:ext cx="8264525" cy="1928812"/>
          </a:xfrm>
          <a:prstGeom prst="rect">
            <a:avLst/>
          </a:prstGeom>
          <a:solidFill>
            <a:srgbClr val="ECECE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eaLnBrk="1" hangingPunct="1">
              <a:defRPr/>
            </a:pPr>
            <a:endParaRPr lang="en-CA">
              <a:solidFill>
                <a:srgbClr val="ECECEC"/>
              </a:solidFill>
            </a:endParaRPr>
          </a:p>
        </p:txBody>
      </p:sp>
      <p:cxnSp>
        <p:nvCxnSpPr>
          <p:cNvPr id="6" name="Straight Connector 5">
            <a:extLst>
              <a:ext uri="{FF2B5EF4-FFF2-40B4-BE49-F238E27FC236}">
                <a16:creationId xmlns:a16="http://schemas.microsoft.com/office/drawing/2014/main" id="{E7483918-4ABA-2264-2C4F-58F3877E7F51}"/>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pic>
        <p:nvPicPr>
          <p:cNvPr id="7" name="Picture 9">
            <a:extLst>
              <a:ext uri="{FF2B5EF4-FFF2-40B4-BE49-F238E27FC236}">
                <a16:creationId xmlns:a16="http://schemas.microsoft.com/office/drawing/2014/main" id="{1C74DCCD-7DCB-7925-6CE0-BEF19C61B9A6}"/>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008063" y="5649913"/>
            <a:ext cx="8154987" cy="4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Content Placeholder 2"/>
          <p:cNvSpPr>
            <a:spLocks noGrp="1"/>
          </p:cNvSpPr>
          <p:nvPr>
            <p:ph sz="half" idx="1"/>
          </p:nvPr>
        </p:nvSpPr>
        <p:spPr>
          <a:xfrm>
            <a:off x="457200" y="1600201"/>
            <a:ext cx="8229600" cy="2157607"/>
          </a:xfrm>
        </p:spPr>
        <p:txBody>
          <a:bodyPr/>
          <a:lstStyle>
            <a:lvl1pPr>
              <a:buClr>
                <a:srgbClr val="064163"/>
              </a:buClr>
              <a:defRPr sz="2800"/>
            </a:lvl1pPr>
            <a:lvl2pPr>
              <a:buClr>
                <a:srgbClr val="064163"/>
              </a:buClr>
              <a:defRPr sz="2400"/>
            </a:lvl2pPr>
            <a:lvl3pPr>
              <a:buClr>
                <a:srgbClr val="064163"/>
              </a:buClr>
              <a:defRPr sz="2000"/>
            </a:lvl3pPr>
            <a:lvl4pPr>
              <a:buClr>
                <a:srgbClr val="064163"/>
              </a:buClr>
              <a:defRPr sz="1800"/>
            </a:lvl4pPr>
            <a:lvl5pPr>
              <a:buClr>
                <a:srgbClr val="064163"/>
              </a:buClr>
              <a:defRPr sz="1800"/>
            </a:lvl5pPr>
            <a:lvl6pPr>
              <a:defRPr sz="1800"/>
            </a:lvl6pPr>
            <a:lvl7pPr>
              <a:defRPr sz="1800"/>
            </a:lvl7pPr>
            <a:lvl8pPr>
              <a:defRPr sz="1800"/>
            </a:lvl8pPr>
            <a:lvl9pPr>
              <a:defRPr sz="18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10" name="Content Placeholder 2"/>
          <p:cNvSpPr>
            <a:spLocks noGrp="1"/>
          </p:cNvSpPr>
          <p:nvPr>
            <p:ph sz="half" idx="12"/>
          </p:nvPr>
        </p:nvSpPr>
        <p:spPr>
          <a:xfrm>
            <a:off x="605692" y="4140741"/>
            <a:ext cx="8116033" cy="1332960"/>
          </a:xfrm>
          <a:solidFill>
            <a:srgbClr val="ECECEC"/>
          </a:solidFill>
        </p:spPr>
        <p:txBody>
          <a:bodyPr/>
          <a:lstStyle>
            <a:lvl1pPr marL="0" indent="0">
              <a:buNone/>
              <a:defRPr sz="1800" i="1"/>
            </a:lvl1pPr>
            <a:lvl2pPr>
              <a:defRPr sz="2400" i="1"/>
            </a:lvl2pPr>
            <a:lvl3pPr>
              <a:defRPr sz="2000" i="1"/>
            </a:lvl3pPr>
            <a:lvl4pPr>
              <a:defRPr sz="1800" i="1"/>
            </a:lvl4pPr>
            <a:lvl5pPr>
              <a:defRPr sz="1800" i="1"/>
            </a:lvl5pPr>
            <a:lvl6pPr>
              <a:defRPr sz="1800"/>
            </a:lvl6pPr>
            <a:lvl7pPr>
              <a:defRPr sz="1800"/>
            </a:lvl7pPr>
            <a:lvl8pPr>
              <a:defRPr sz="1800"/>
            </a:lvl8pPr>
            <a:lvl9pPr>
              <a:defRPr sz="1800"/>
            </a:lvl9pPr>
          </a:lstStyle>
          <a:p>
            <a:pPr lvl="0"/>
            <a:r>
              <a:rPr lang="en-CA" dirty="0"/>
              <a:t>Click to edit Master text styles</a:t>
            </a:r>
          </a:p>
        </p:txBody>
      </p:sp>
      <p:sp>
        <p:nvSpPr>
          <p:cNvPr id="8" name="Slide Number Placeholder 5">
            <a:extLst>
              <a:ext uri="{FF2B5EF4-FFF2-40B4-BE49-F238E27FC236}">
                <a16:creationId xmlns:a16="http://schemas.microsoft.com/office/drawing/2014/main" id="{652932D3-FA0A-3A29-D3A5-0652ACFE4C1B}"/>
              </a:ext>
            </a:extLst>
          </p:cNvPr>
          <p:cNvSpPr>
            <a:spLocks noGrp="1"/>
          </p:cNvSpPr>
          <p:nvPr>
            <p:ph type="sldNum" sz="quarter" idx="13"/>
          </p:nvPr>
        </p:nvSpPr>
        <p:spPr/>
        <p:txBody>
          <a:bodyPr/>
          <a:lstStyle>
            <a:lvl1pPr>
              <a:defRPr smtClean="0"/>
            </a:lvl1pPr>
          </a:lstStyle>
          <a:p>
            <a:pPr>
              <a:defRPr/>
            </a:pPr>
            <a:fld id="{06987D90-3BF0-5646-BE93-D4F4F28EADD7}" type="slidenum">
              <a:rPr lang="en-US" altLang="en-US"/>
              <a:pPr>
                <a:defRPr/>
              </a:pPr>
              <a:t>‹#›</a:t>
            </a:fld>
            <a:endParaRPr lang="en-US" altLang="en-US"/>
          </a:p>
        </p:txBody>
      </p:sp>
    </p:spTree>
    <p:extLst>
      <p:ext uri="{BB962C8B-B14F-4D97-AF65-F5344CB8AC3E}">
        <p14:creationId xmlns:p14="http://schemas.microsoft.com/office/powerpoint/2010/main" val="3370765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7" name="Picture 7" descr="maple_leaf.jpg">
            <a:extLst>
              <a:ext uri="{FF2B5EF4-FFF2-40B4-BE49-F238E27FC236}">
                <a16:creationId xmlns:a16="http://schemas.microsoft.com/office/drawing/2014/main" id="{1665ED5C-05E1-0359-0395-B9DA04EE3FD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8" name="Straight Connector 7">
            <a:extLst>
              <a:ext uri="{FF2B5EF4-FFF2-40B4-BE49-F238E27FC236}">
                <a16:creationId xmlns:a16="http://schemas.microsoft.com/office/drawing/2014/main" id="{46B44BEC-E288-0587-84E6-A75B28A25FA5}"/>
              </a:ext>
            </a:extLst>
          </p:cNvPr>
          <p:cNvCxnSpPr/>
          <p:nvPr userDrawn="1"/>
        </p:nvCxnSpPr>
        <p:spPr>
          <a:xfrm>
            <a:off x="487363" y="6276975"/>
            <a:ext cx="8199437" cy="0"/>
          </a:xfrm>
          <a:prstGeom prst="line">
            <a:avLst/>
          </a:prstGeom>
          <a:ln w="3175" cmpd="sng">
            <a:solidFill>
              <a:srgbClr val="7F7F7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lvl1pPr algn="l">
              <a:defRPr>
                <a:solidFill>
                  <a:srgbClr val="064163"/>
                </a:solidFill>
              </a:defRPr>
            </a:lvl1pPr>
          </a:lstStyle>
          <a:p>
            <a:r>
              <a:rPr lang="en-CA" dirty="0"/>
              <a:t>Click to edit Master title style</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CA"/>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buClr>
                <a:srgbClr val="064163"/>
              </a:buClr>
              <a:defRPr sz="2400"/>
            </a:lvl1pPr>
            <a:lvl2pPr>
              <a:buClr>
                <a:srgbClr val="064163"/>
              </a:buClr>
              <a:defRPr sz="2000"/>
            </a:lvl2pPr>
            <a:lvl3pPr>
              <a:buClr>
                <a:srgbClr val="064163"/>
              </a:buClr>
              <a:defRPr sz="1800"/>
            </a:lvl3pPr>
            <a:lvl4pPr>
              <a:buClr>
                <a:srgbClr val="064163"/>
              </a:buClr>
              <a:defRPr sz="1600"/>
            </a:lvl4pPr>
            <a:lvl5pPr>
              <a:buClr>
                <a:srgbClr val="064163"/>
              </a:buClr>
              <a:defRPr sz="1600"/>
            </a:lvl5pPr>
            <a:lvl6pPr>
              <a:defRPr sz="1600"/>
            </a:lvl6pPr>
            <a:lvl7pPr>
              <a:defRPr sz="1600"/>
            </a:lvl7pPr>
            <a:lvl8pPr>
              <a:defRPr sz="1600"/>
            </a:lvl8pPr>
            <a:lvl9pPr>
              <a:defRPr sz="1600"/>
            </a:lvl9pPr>
          </a:lstStyle>
          <a:p>
            <a:pPr lvl="0"/>
            <a:r>
              <a:rPr lang="en-CA" dirty="0"/>
              <a:t>Click to edit Master text styles</a:t>
            </a:r>
          </a:p>
          <a:p>
            <a:pPr lvl="1"/>
            <a:r>
              <a:rPr lang="en-CA" dirty="0"/>
              <a:t>Second level</a:t>
            </a:r>
          </a:p>
          <a:p>
            <a:pPr lvl="2"/>
            <a:r>
              <a:rPr lang="en-CA" dirty="0"/>
              <a:t>Third level</a:t>
            </a:r>
          </a:p>
          <a:p>
            <a:pPr lvl="3"/>
            <a:r>
              <a:rPr lang="en-CA" dirty="0"/>
              <a:t>Fourth level</a:t>
            </a:r>
          </a:p>
          <a:p>
            <a:pPr lvl="4"/>
            <a:r>
              <a:rPr lang="en-CA" dirty="0"/>
              <a:t>Fifth level</a:t>
            </a:r>
            <a:endParaRPr lang="en-US" dirty="0"/>
          </a:p>
        </p:txBody>
      </p:sp>
      <p:sp>
        <p:nvSpPr>
          <p:cNvPr id="9" name="Slide Number Placeholder 5">
            <a:extLst>
              <a:ext uri="{FF2B5EF4-FFF2-40B4-BE49-F238E27FC236}">
                <a16:creationId xmlns:a16="http://schemas.microsoft.com/office/drawing/2014/main" id="{207CAA1A-3619-F629-4803-D0D669B3B12F}"/>
              </a:ext>
            </a:extLst>
          </p:cNvPr>
          <p:cNvSpPr>
            <a:spLocks noGrp="1"/>
          </p:cNvSpPr>
          <p:nvPr>
            <p:ph type="sldNum" sz="quarter" idx="10"/>
          </p:nvPr>
        </p:nvSpPr>
        <p:spPr/>
        <p:txBody>
          <a:bodyPr/>
          <a:lstStyle>
            <a:lvl1pPr>
              <a:defRPr smtClean="0"/>
            </a:lvl1pPr>
          </a:lstStyle>
          <a:p>
            <a:pPr>
              <a:defRPr/>
            </a:pPr>
            <a:fld id="{115A4EF5-F621-F54C-B3E4-7CE7314B72E2}" type="slidenum">
              <a:rPr lang="en-US" altLang="en-US"/>
              <a:pPr>
                <a:defRPr/>
              </a:pPr>
              <a:t>‹#›</a:t>
            </a:fld>
            <a:endParaRPr lang="en-US" altLang="en-US"/>
          </a:p>
        </p:txBody>
      </p:sp>
    </p:spTree>
    <p:extLst>
      <p:ext uri="{BB962C8B-B14F-4D97-AF65-F5344CB8AC3E}">
        <p14:creationId xmlns:p14="http://schemas.microsoft.com/office/powerpoint/2010/main" val="40009755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4" descr="maple_leaf.jpg">
            <a:extLst>
              <a:ext uri="{FF2B5EF4-FFF2-40B4-BE49-F238E27FC236}">
                <a16:creationId xmlns:a16="http://schemas.microsoft.com/office/drawing/2014/main" id="{CC4E4892-C5B5-066F-8856-A6327688E692}"/>
              </a:ext>
            </a:extLst>
          </p:cNvPr>
          <p:cNvPicPr>
            <a:picLocks noChangeAspect="1"/>
          </p:cNvPicPr>
          <p:nvPr userDrawn="1"/>
        </p:nvPicPr>
        <p:blipFill>
          <a:blip r:embed="rId19">
            <a:extLst>
              <a:ext uri="{28A0092B-C50C-407E-A947-70E740481C1C}">
                <a14:useLocalDpi xmlns:a14="http://schemas.microsoft.com/office/drawing/2010/main" val="0"/>
              </a:ext>
            </a:extLst>
          </a:blip>
          <a:srcRect/>
          <a:stretch>
            <a:fillRect/>
          </a:stretch>
        </p:blipFill>
        <p:spPr bwMode="auto">
          <a:xfrm>
            <a:off x="5918200" y="2697163"/>
            <a:ext cx="3211513" cy="416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a:extLst>
              <a:ext uri="{FF2B5EF4-FFF2-40B4-BE49-F238E27FC236}">
                <a16:creationId xmlns:a16="http://schemas.microsoft.com/office/drawing/2014/main" id="{2F5DE97A-38DB-BF45-97B1-A2A32BC3ADD1}"/>
              </a:ext>
            </a:extLst>
          </p:cNvPr>
          <p:cNvSpPr>
            <a:spLocks noGrp="1"/>
          </p:cNvSpPr>
          <p:nvPr>
            <p:ph type="title"/>
          </p:nvPr>
        </p:nvSpPr>
        <p:spPr bwMode="auto">
          <a:xfrm>
            <a:off x="457200" y="274638"/>
            <a:ext cx="8229600" cy="985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CA" altLang="en-US"/>
              <a:t>Click to edit Master title style</a:t>
            </a:r>
            <a:endParaRPr lang="en-US" altLang="en-US"/>
          </a:p>
        </p:txBody>
      </p:sp>
      <p:sp>
        <p:nvSpPr>
          <p:cNvPr id="1028" name="Text Placeholder 2">
            <a:extLst>
              <a:ext uri="{FF2B5EF4-FFF2-40B4-BE49-F238E27FC236}">
                <a16:creationId xmlns:a16="http://schemas.microsoft.com/office/drawing/2014/main" id="{3784E578-3CB1-5BCF-31DA-FDC2168BE5DB}"/>
              </a:ext>
            </a:extLst>
          </p:cNvPr>
          <p:cNvSpPr>
            <a:spLocks noGrp="1"/>
          </p:cNvSpPr>
          <p:nvPr>
            <p:ph type="body" idx="1"/>
          </p:nvPr>
        </p:nvSpPr>
        <p:spPr bwMode="auto">
          <a:xfrm>
            <a:off x="457200" y="1436688"/>
            <a:ext cx="8229600" cy="4689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CA" altLang="en-US"/>
              <a:t>Click to edit Master text styles</a:t>
            </a:r>
          </a:p>
          <a:p>
            <a:pPr lvl="1"/>
            <a:r>
              <a:rPr lang="en-CA" altLang="en-US"/>
              <a:t>Second level</a:t>
            </a:r>
          </a:p>
          <a:p>
            <a:pPr lvl="2"/>
            <a:r>
              <a:rPr lang="en-CA" altLang="en-US"/>
              <a:t>Third level</a:t>
            </a:r>
          </a:p>
          <a:p>
            <a:pPr lvl="3"/>
            <a:r>
              <a:rPr lang="en-CA" altLang="en-US"/>
              <a:t>Fourth level</a:t>
            </a:r>
          </a:p>
          <a:p>
            <a:pPr lvl="4"/>
            <a:r>
              <a:rPr lang="en-CA" altLang="en-US"/>
              <a:t>Fifth level</a:t>
            </a:r>
            <a:endParaRPr lang="en-US" altLang="en-US"/>
          </a:p>
        </p:txBody>
      </p:sp>
      <p:sp>
        <p:nvSpPr>
          <p:cNvPr id="6" name="Slide Number Placeholder 5">
            <a:extLst>
              <a:ext uri="{FF2B5EF4-FFF2-40B4-BE49-F238E27FC236}">
                <a16:creationId xmlns:a16="http://schemas.microsoft.com/office/drawing/2014/main" id="{45A30DBF-F22D-8A6D-AB47-861B9A8EC7A2}"/>
              </a:ext>
            </a:extLst>
          </p:cNvPr>
          <p:cNvSpPr>
            <a:spLocks noGrp="1"/>
          </p:cNvSpPr>
          <p:nvPr>
            <p:ph type="sldNum" sz="quarter" idx="4"/>
          </p:nvPr>
        </p:nvSpPr>
        <p:spPr>
          <a:xfrm>
            <a:off x="457200" y="6356350"/>
            <a:ext cx="982663"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7F7F7F"/>
                </a:solidFill>
                <a:latin typeface="Century Gothic" panose="020B0502020202020204" pitchFamily="34" charset="0"/>
              </a:defRPr>
            </a:lvl1pPr>
          </a:lstStyle>
          <a:p>
            <a:pPr>
              <a:defRPr/>
            </a:pPr>
            <a:fld id="{48296B2A-0AB5-E648-ADB4-626B88F639F4}"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947" r:id="rId1"/>
    <p:sldLayoutId id="2147484948" r:id="rId2"/>
    <p:sldLayoutId id="2147484949" r:id="rId3"/>
    <p:sldLayoutId id="2147484950" r:id="rId4"/>
    <p:sldLayoutId id="2147484951" r:id="rId5"/>
    <p:sldLayoutId id="2147484952" r:id="rId6"/>
    <p:sldLayoutId id="2147484953" r:id="rId7"/>
    <p:sldLayoutId id="2147484954" r:id="rId8"/>
    <p:sldLayoutId id="2147484955" r:id="rId9"/>
    <p:sldLayoutId id="2147484956" r:id="rId10"/>
    <p:sldLayoutId id="2147484957" r:id="rId11"/>
    <p:sldLayoutId id="2147484958" r:id="rId12"/>
    <p:sldLayoutId id="2147484959" r:id="rId13"/>
    <p:sldLayoutId id="2147484960" r:id="rId14"/>
    <p:sldLayoutId id="2147484961" r:id="rId15"/>
    <p:sldLayoutId id="2147484962" r:id="rId16"/>
    <p:sldLayoutId id="2147484963" r:id="rId17"/>
  </p:sldLayoutIdLst>
  <p:hf hdr="0"/>
  <p:txStyles>
    <p:titleStyle>
      <a:lvl1pPr algn="l" defTabSz="457200" rtl="0" eaLnBrk="0" fontAlgn="base" hangingPunct="0">
        <a:spcBef>
          <a:spcPct val="0"/>
        </a:spcBef>
        <a:spcAft>
          <a:spcPct val="0"/>
        </a:spcAft>
        <a:defRPr lang="en-US" sz="3600" kern="1200" dirty="0">
          <a:solidFill>
            <a:srgbClr val="064163"/>
          </a:solidFill>
          <a:latin typeface="Century Gothic" pitchFamily="34" charset="0"/>
          <a:ea typeface="ヒラギノ角ゴ Pro W3" pitchFamily="126" charset="-128"/>
          <a:cs typeface="Century Gothic" pitchFamily="34" charset="0"/>
        </a:defRPr>
      </a:lvl1pPr>
      <a:lvl2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2pPr>
      <a:lvl3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3pPr>
      <a:lvl4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4pPr>
      <a:lvl5pPr algn="l" defTabSz="457200" rtl="0" eaLnBrk="0" fontAlgn="base" hangingPunct="0">
        <a:spcBef>
          <a:spcPct val="0"/>
        </a:spcBef>
        <a:spcAft>
          <a:spcPct val="0"/>
        </a:spcAft>
        <a:defRPr sz="3600">
          <a:solidFill>
            <a:srgbClr val="064163"/>
          </a:solidFill>
          <a:latin typeface="Century Gothic" charset="0"/>
          <a:ea typeface="ヒラギノ角ゴ Pro W3" pitchFamily="126" charset="-128"/>
          <a:cs typeface="Century Gothic" charset="0"/>
        </a:defRPr>
      </a:lvl5pPr>
      <a:lvl6pPr marL="4572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6pPr>
      <a:lvl7pPr marL="9144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7pPr>
      <a:lvl8pPr marL="13716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8pPr>
      <a:lvl9pPr marL="1828800" algn="ctr" defTabSz="457200" rtl="0" fontAlgn="base">
        <a:spcBef>
          <a:spcPct val="0"/>
        </a:spcBef>
        <a:spcAft>
          <a:spcPct val="0"/>
        </a:spcAft>
        <a:defRPr sz="3600">
          <a:solidFill>
            <a:srgbClr val="0064A5"/>
          </a:solidFill>
          <a:latin typeface="Gill Sans Light" pitchFamily="126" charset="0"/>
          <a:ea typeface="ヒラギノ角ゴ Pro W3" pitchFamily="126" charset="-128"/>
        </a:defRPr>
      </a:lvl9pPr>
    </p:titleStyle>
    <p:body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osdp-psdo.canada.ca/dp/en/search/metadata/NRCAN-FGP-1-db02e52f-81c9-40aa-857c-e349499ba85c" TargetMode="External"/><Relationship Id="rId2" Type="http://schemas.openxmlformats.org/officeDocument/2006/relationships/hyperlink" Target="https://osdp-psdo.canada.ca/dp/en/search/metadata/NRCAN-FGP-1-9d17dd8f-b12f-4145-a3e4-6553946cd59e" TargetMode="External"/><Relationship Id="rId1" Type="http://schemas.openxmlformats.org/officeDocument/2006/relationships/slideLayout" Target="../slideLayouts/slideLayout5.xml"/><Relationship Id="rId5" Type="http://schemas.openxmlformats.org/officeDocument/2006/relationships/hyperlink" Target="https://www.canada.ca/environmental-indicators" TargetMode="External"/><Relationship Id="rId4" Type="http://schemas.openxmlformats.org/officeDocument/2006/relationships/hyperlink" Target="https://osdp-psdo.canada.ca/dp/en/search/metadata/NRCAN-FGP-1-178726a6-3f2f-4d4d-b11c-366394c39187"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Title 1">
            <a:extLst>
              <a:ext uri="{FF2B5EF4-FFF2-40B4-BE49-F238E27FC236}">
                <a16:creationId xmlns:a16="http://schemas.microsoft.com/office/drawing/2014/main" id="{C08A50C1-4818-4933-8E5E-FFA4F1ECB040}"/>
              </a:ext>
            </a:extLst>
          </p:cNvPr>
          <p:cNvSpPr>
            <a:spLocks noGrp="1"/>
          </p:cNvSpPr>
          <p:nvPr>
            <p:ph type="ctrTitle"/>
          </p:nvPr>
        </p:nvSpPr>
        <p:spPr>
          <a:xfrm>
            <a:off x="668338" y="1941513"/>
            <a:ext cx="7112000" cy="2376487"/>
          </a:xfrm>
        </p:spPr>
        <p:txBody>
          <a:bodyPr/>
          <a:lstStyle/>
          <a:p>
            <a:r>
              <a:rPr altLang="en-US" dirty="0">
                <a:ea typeface="ヒラギノ角ゴ Pro W3"/>
              </a:rPr>
              <a:t>OS</a:t>
            </a:r>
            <a:r>
              <a:rPr lang="en-US" altLang="en-US" dirty="0">
                <a:ea typeface="ヒラギノ角ゴ Pro W3"/>
              </a:rPr>
              <a:t>D</a:t>
            </a:r>
            <a:r>
              <a:rPr altLang="en-US" dirty="0">
                <a:ea typeface="ヒラギノ角ゴ Pro W3"/>
              </a:rPr>
              <a:t>P UX Hackathon</a:t>
            </a:r>
          </a:p>
        </p:txBody>
      </p:sp>
      <p:sp>
        <p:nvSpPr>
          <p:cNvPr id="44034" name="Subtitle 2">
            <a:extLst>
              <a:ext uri="{FF2B5EF4-FFF2-40B4-BE49-F238E27FC236}">
                <a16:creationId xmlns:a16="http://schemas.microsoft.com/office/drawing/2014/main" id="{EC29C61C-03AA-8440-243C-53714004EB6D}"/>
              </a:ext>
            </a:extLst>
          </p:cNvPr>
          <p:cNvSpPr>
            <a:spLocks noGrp="1"/>
          </p:cNvSpPr>
          <p:nvPr>
            <p:ph type="subTitle" idx="1"/>
          </p:nvPr>
        </p:nvSpPr>
        <p:spPr>
          <a:xfrm>
            <a:off x="668338" y="4603750"/>
            <a:ext cx="8116066" cy="1752600"/>
          </a:xfrm>
        </p:spPr>
        <p:txBody>
          <a:bodyPr/>
          <a:lstStyle/>
          <a:p>
            <a:r>
              <a:rPr lang="en-CA" sz="2400" dirty="0">
                <a:solidFill>
                  <a:schemeClr val="tx1"/>
                </a:solidFill>
                <a:effectLst/>
              </a:rPr>
              <a:t>Understand human-related toxic air emissions in Canada</a:t>
            </a:r>
            <a:endParaRPr lang="en-US" sz="2400" dirty="0">
              <a:solidFill>
                <a:schemeClr val="tx1"/>
              </a:solidFill>
            </a:endParaRPr>
          </a:p>
          <a:p>
            <a:endParaRPr lang="en-US" altLang="en-US" dirty="0">
              <a:ea typeface="ヒラギノ角ゴ Pro W3"/>
            </a:endParaRPr>
          </a:p>
        </p:txBody>
      </p:sp>
      <p:sp>
        <p:nvSpPr>
          <p:cNvPr id="44035" name="Slide Number Placeholder 3">
            <a:extLst>
              <a:ext uri="{FF2B5EF4-FFF2-40B4-BE49-F238E27FC236}">
                <a16:creationId xmlns:a16="http://schemas.microsoft.com/office/drawing/2014/main" id="{6DFB832E-774F-3CB6-6235-3A354888449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D3933EB-C6FD-9846-8CD9-B6C591C1F81C}" type="slidenum">
              <a:rPr lang="en-US" altLang="en-US">
                <a:solidFill>
                  <a:srgbClr val="7F7F7F"/>
                </a:solidFill>
                <a:latin typeface="Century Gothic" panose="020B0502020202020204" pitchFamily="34" charset="0"/>
              </a:rPr>
              <a:pPr/>
              <a:t>1</a:t>
            </a:fld>
            <a:endParaRPr lang="en-US" altLang="en-US">
              <a:solidFill>
                <a:srgbClr val="7F7F7F"/>
              </a:solidFill>
              <a:latin typeface="Century Gothic" panose="020B0502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10</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5DAC61B8-E2AD-0EE5-A8C4-C43178136CE4}"/>
              </a:ext>
            </a:extLst>
          </p:cNvPr>
          <p:cNvPicPr>
            <a:picLocks noGrp="1" noChangeAspect="1"/>
          </p:cNvPicPr>
          <p:nvPr>
            <p:ph sz="half" idx="2"/>
          </p:nvPr>
        </p:nvPicPr>
        <p:blipFill>
          <a:blip r:embed="rId2"/>
          <a:stretch>
            <a:fillRect/>
          </a:stretch>
        </p:blipFill>
        <p:spPr>
          <a:xfrm>
            <a:off x="457199" y="1403256"/>
            <a:ext cx="5748392" cy="4360266"/>
          </a:xfrm>
        </p:spPr>
      </p:pic>
    </p:spTree>
    <p:extLst>
      <p:ext uri="{BB962C8B-B14F-4D97-AF65-F5344CB8AC3E}">
        <p14:creationId xmlns:p14="http://schemas.microsoft.com/office/powerpoint/2010/main" val="3885269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11</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C1BE216-AAD7-B5E1-BA94-33F277B79E63}"/>
              </a:ext>
            </a:extLst>
          </p:cNvPr>
          <p:cNvPicPr>
            <a:picLocks noGrp="1" noChangeAspect="1"/>
          </p:cNvPicPr>
          <p:nvPr>
            <p:ph sz="half" idx="2"/>
          </p:nvPr>
        </p:nvPicPr>
        <p:blipFill>
          <a:blip r:embed="rId2"/>
          <a:stretch>
            <a:fillRect/>
          </a:stretch>
        </p:blipFill>
        <p:spPr>
          <a:xfrm>
            <a:off x="850186" y="1265415"/>
            <a:ext cx="7443627" cy="3936532"/>
          </a:xfrm>
        </p:spPr>
      </p:pic>
    </p:spTree>
    <p:extLst>
      <p:ext uri="{BB962C8B-B14F-4D97-AF65-F5344CB8AC3E}">
        <p14:creationId xmlns:p14="http://schemas.microsoft.com/office/powerpoint/2010/main" val="525530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Lead</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12</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B262F92F-BDFC-4580-3D21-0FC8189F8050}"/>
              </a:ext>
            </a:extLst>
          </p:cNvPr>
          <p:cNvPicPr>
            <a:picLocks noGrp="1" noChangeAspect="1"/>
          </p:cNvPicPr>
          <p:nvPr>
            <p:ph sz="half" idx="2"/>
          </p:nvPr>
        </p:nvPicPr>
        <p:blipFill>
          <a:blip r:embed="rId2"/>
          <a:stretch>
            <a:fillRect/>
          </a:stretch>
        </p:blipFill>
        <p:spPr>
          <a:xfrm>
            <a:off x="457200" y="1371217"/>
            <a:ext cx="8008706" cy="3716824"/>
          </a:xfrm>
        </p:spPr>
      </p:pic>
    </p:spTree>
    <p:extLst>
      <p:ext uri="{BB962C8B-B14F-4D97-AF65-F5344CB8AC3E}">
        <p14:creationId xmlns:p14="http://schemas.microsoft.com/office/powerpoint/2010/main" val="1405197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13</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193533" cy="4646684"/>
          </a:xfrm>
        </p:spPr>
        <p:txBody>
          <a:bodyPr/>
          <a:lstStyle/>
          <a:p>
            <a:endParaRPr lang="en-US" dirty="0"/>
          </a:p>
        </p:txBody>
      </p:sp>
      <p:pic>
        <p:nvPicPr>
          <p:cNvPr id="5" name="Content Placeholder 4">
            <a:extLst>
              <a:ext uri="{FF2B5EF4-FFF2-40B4-BE49-F238E27FC236}">
                <a16:creationId xmlns:a16="http://schemas.microsoft.com/office/drawing/2014/main" id="{C968AB0B-13DB-1C4B-1E19-9FD4A3BAB510}"/>
              </a:ext>
            </a:extLst>
          </p:cNvPr>
          <p:cNvPicPr>
            <a:picLocks noGrp="1" noChangeAspect="1"/>
          </p:cNvPicPr>
          <p:nvPr>
            <p:ph sz="half" idx="2"/>
          </p:nvPr>
        </p:nvPicPr>
        <p:blipFill>
          <a:blip r:embed="rId2"/>
          <a:stretch>
            <a:fillRect/>
          </a:stretch>
        </p:blipFill>
        <p:spPr>
          <a:xfrm>
            <a:off x="457200" y="1411620"/>
            <a:ext cx="5573730" cy="4295849"/>
          </a:xfrm>
        </p:spPr>
      </p:pic>
    </p:spTree>
    <p:extLst>
      <p:ext uri="{BB962C8B-B14F-4D97-AF65-F5344CB8AC3E}">
        <p14:creationId xmlns:p14="http://schemas.microsoft.com/office/powerpoint/2010/main" val="31889684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14</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432135"/>
            <a:ext cx="8229600" cy="694027"/>
          </a:xfrm>
        </p:spPr>
        <p:txBody>
          <a:bodyPr/>
          <a:lstStyle/>
          <a:p>
            <a:endParaRPr lang="en-US" dirty="0"/>
          </a:p>
        </p:txBody>
      </p:sp>
      <p:pic>
        <p:nvPicPr>
          <p:cNvPr id="6" name="Content Placeholder 5">
            <a:extLst>
              <a:ext uri="{FF2B5EF4-FFF2-40B4-BE49-F238E27FC236}">
                <a16:creationId xmlns:a16="http://schemas.microsoft.com/office/drawing/2014/main" id="{B584BAE6-0207-72DD-E7FB-875906E5BBD6}"/>
              </a:ext>
            </a:extLst>
          </p:cNvPr>
          <p:cNvPicPr>
            <a:picLocks noGrp="1" noChangeAspect="1"/>
          </p:cNvPicPr>
          <p:nvPr>
            <p:ph sz="half" idx="2"/>
          </p:nvPr>
        </p:nvPicPr>
        <p:blipFill>
          <a:blip r:embed="rId2"/>
          <a:stretch>
            <a:fillRect/>
          </a:stretch>
        </p:blipFill>
        <p:spPr>
          <a:xfrm>
            <a:off x="827070" y="1401547"/>
            <a:ext cx="7859730" cy="3724975"/>
          </a:xfrm>
        </p:spPr>
      </p:pic>
    </p:spTree>
    <p:extLst>
      <p:ext uri="{BB962C8B-B14F-4D97-AF65-F5344CB8AC3E}">
        <p14:creationId xmlns:p14="http://schemas.microsoft.com/office/powerpoint/2010/main" val="125710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Mercury</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457201" y="5305443"/>
            <a:ext cx="8229600" cy="820720"/>
          </a:xfrm>
        </p:spPr>
        <p:txBody>
          <a:bodyPr/>
          <a:lstStyle/>
          <a:p>
            <a:endParaRPr lang="en-US" dirty="0"/>
          </a:p>
        </p:txBody>
      </p:sp>
      <p:pic>
        <p:nvPicPr>
          <p:cNvPr id="6" name="Content Placeholder 5">
            <a:extLst>
              <a:ext uri="{FF2B5EF4-FFF2-40B4-BE49-F238E27FC236}">
                <a16:creationId xmlns:a16="http://schemas.microsoft.com/office/drawing/2014/main" id="{3206696E-B665-B9D0-C748-3B06D849B5CC}"/>
              </a:ext>
            </a:extLst>
          </p:cNvPr>
          <p:cNvPicPr>
            <a:picLocks noGrp="1" noChangeAspect="1"/>
          </p:cNvPicPr>
          <p:nvPr>
            <p:ph sz="half" idx="2"/>
          </p:nvPr>
        </p:nvPicPr>
        <p:blipFill>
          <a:blip r:embed="rId2"/>
          <a:stretch>
            <a:fillRect/>
          </a:stretch>
        </p:blipFill>
        <p:spPr>
          <a:xfrm>
            <a:off x="457199" y="1337241"/>
            <a:ext cx="7936787" cy="3773796"/>
          </a:xfrm>
        </p:spPr>
      </p:pic>
    </p:spTree>
    <p:extLst>
      <p:ext uri="{BB962C8B-B14F-4D97-AF65-F5344CB8AC3E}">
        <p14:creationId xmlns:p14="http://schemas.microsoft.com/office/powerpoint/2010/main" val="798534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Emissions over time</a:t>
            </a:r>
            <a:endParaRPr altLang="en-US" dirty="0">
              <a:ea typeface="ヒラギノ角ゴ Pro W3"/>
            </a:endParaRPr>
          </a:p>
        </p:txBody>
      </p:sp>
      <p:sp>
        <p:nvSpPr>
          <p:cNvPr id="5" name="Content Placeholder 4">
            <a:extLst>
              <a:ext uri="{FF2B5EF4-FFF2-40B4-BE49-F238E27FC236}">
                <a16:creationId xmlns:a16="http://schemas.microsoft.com/office/drawing/2014/main" id="{7C13677B-80A6-A135-AB2F-4E0814BB2EBB}"/>
              </a:ext>
            </a:extLst>
          </p:cNvPr>
          <p:cNvSpPr>
            <a:spLocks noGrp="1"/>
          </p:cNvSpPr>
          <p:nvPr>
            <p:ph sz="quarter" idx="4"/>
          </p:nvPr>
        </p:nvSpPr>
        <p:spPr>
          <a:xfrm>
            <a:off x="457200" y="4393564"/>
            <a:ext cx="8229600" cy="2209668"/>
          </a:xfrm>
        </p:spPr>
        <p:txBody>
          <a:bodyPr/>
          <a:lstStyle/>
          <a:p>
            <a:pPr marL="0" indent="0">
              <a:buNone/>
            </a:pPr>
            <a:r>
              <a:rPr lang="en-US" sz="1000" dirty="0"/>
              <a:t>In 2021, mercury, lead and cadmium emissions had decreased by 90%, 91% and 94%, respectively from 1990 levels.  They did slightly increase between 2014 to 2017.</a:t>
            </a:r>
          </a:p>
          <a:p>
            <a:pPr marL="0" indent="0">
              <a:buNone/>
            </a:pPr>
            <a:r>
              <a:rPr lang="en-US" sz="1000" dirty="0"/>
              <a:t>The decrease in mercury, lead and cadmium emissions are mostly attributed to a large drop in emissions from the non-ferrous refining and smelting industry. This decline was primarily due to the </a:t>
            </a:r>
          </a:p>
          <a:p>
            <a:pPr marL="0" indent="0">
              <a:buNone/>
            </a:pPr>
            <a:r>
              <a:rPr lang="en-US" sz="1000" dirty="0"/>
              <a:t>- Implementation of pollution prevention plans</a:t>
            </a:r>
          </a:p>
          <a:p>
            <a:pPr marL="0" indent="0">
              <a:buNone/>
            </a:pPr>
            <a:r>
              <a:rPr lang="en-US" sz="1000" dirty="0"/>
              <a:t>- The closing of outdated smelters, compliance with federal and provincial legislation, and conformance with guidelines introduced over this period</a:t>
            </a:r>
          </a:p>
          <a:p>
            <a:pPr marL="0" indent="0">
              <a:buNone/>
            </a:pPr>
            <a:r>
              <a:rPr lang="en-US" sz="1000" dirty="0"/>
              <a:t>- The changes in facility processes and adoption of emission reduction technologies also contributed to the reduction of mercury emissions</a:t>
            </a:r>
          </a:p>
          <a:p>
            <a:pPr marL="0" indent="0">
              <a:buNone/>
            </a:pPr>
            <a:r>
              <a:rPr lang="en-US" sz="1000" dirty="0"/>
              <a:t>- Changes in lead concentrations in smelter feed and changes in production levels at some facilities</a:t>
            </a:r>
          </a:p>
          <a:p>
            <a:pPr marL="0" indent="0">
              <a:buNone/>
            </a:pPr>
            <a:endParaRPr lang="en-US" sz="1000" dirty="0"/>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16</a:t>
            </a:fld>
            <a:endParaRPr lang="en-US" altLang="en-US">
              <a:solidFill>
                <a:srgbClr val="7F7F7F"/>
              </a:solidFill>
              <a:latin typeface="Century Gothic" panose="020B0502020202020204" pitchFamily="34" charset="0"/>
            </a:endParaRPr>
          </a:p>
        </p:txBody>
      </p:sp>
      <p:pic>
        <p:nvPicPr>
          <p:cNvPr id="13" name="Content Placeholder 12">
            <a:extLst>
              <a:ext uri="{FF2B5EF4-FFF2-40B4-BE49-F238E27FC236}">
                <a16:creationId xmlns:a16="http://schemas.microsoft.com/office/drawing/2014/main" id="{E53F5510-C444-0204-2536-3E863B30D0AF}"/>
              </a:ext>
            </a:extLst>
          </p:cNvPr>
          <p:cNvPicPr>
            <a:picLocks noGrp="1" noChangeAspect="1"/>
          </p:cNvPicPr>
          <p:nvPr>
            <p:ph sz="half" idx="2"/>
          </p:nvPr>
        </p:nvPicPr>
        <p:blipFill>
          <a:blip r:embed="rId2"/>
          <a:stretch>
            <a:fillRect/>
          </a:stretch>
        </p:blipFill>
        <p:spPr>
          <a:xfrm>
            <a:off x="1291231" y="1353563"/>
            <a:ext cx="6023969" cy="2946913"/>
          </a:xfrm>
        </p:spPr>
      </p:pic>
    </p:spTree>
    <p:extLst>
      <p:ext uri="{BB962C8B-B14F-4D97-AF65-F5344CB8AC3E}">
        <p14:creationId xmlns:p14="http://schemas.microsoft.com/office/powerpoint/2010/main" val="349479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Issues</a:t>
            </a:r>
            <a:endParaRPr altLang="en-US" dirty="0">
              <a:ea typeface="ヒラギノ角ゴ Pro W3"/>
            </a:endParaRP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17</a:t>
            </a:fld>
            <a:endParaRPr lang="en-US" altLang="en-US">
              <a:solidFill>
                <a:srgbClr val="7F7F7F"/>
              </a:solidFill>
              <a:latin typeface="Century Gothic" panose="020B0502020202020204" pitchFamily="34" charset="0"/>
            </a:endParaRPr>
          </a:p>
        </p:txBody>
      </p:sp>
      <p:sp>
        <p:nvSpPr>
          <p:cNvPr id="3" name="TextBox 2">
            <a:extLst>
              <a:ext uri="{FF2B5EF4-FFF2-40B4-BE49-F238E27FC236}">
                <a16:creationId xmlns:a16="http://schemas.microsoft.com/office/drawing/2014/main" id="{1303D4ED-E904-0080-56FE-8A73BF06C2DF}"/>
              </a:ext>
            </a:extLst>
          </p:cNvPr>
          <p:cNvSpPr txBox="1"/>
          <p:nvPr/>
        </p:nvSpPr>
        <p:spPr>
          <a:xfrm>
            <a:off x="1485019" y="1833752"/>
            <a:ext cx="4812150" cy="400110"/>
          </a:xfrm>
          <a:prstGeom prst="rect">
            <a:avLst/>
          </a:prstGeom>
          <a:noFill/>
        </p:spPr>
        <p:txBody>
          <a:bodyPr wrap="square" rtlCol="0">
            <a:spAutoFit/>
          </a:bodyPr>
          <a:lstStyle/>
          <a:p>
            <a:r>
              <a:rPr lang="en-US" sz="2000" b="1" dirty="0">
                <a:latin typeface="+mn-lt"/>
              </a:rPr>
              <a:t>To much text shown in certain areas</a:t>
            </a:r>
          </a:p>
        </p:txBody>
      </p:sp>
      <p:grpSp>
        <p:nvGrpSpPr>
          <p:cNvPr id="7" name="Group 6">
            <a:extLst>
              <a:ext uri="{FF2B5EF4-FFF2-40B4-BE49-F238E27FC236}">
                <a16:creationId xmlns:a16="http://schemas.microsoft.com/office/drawing/2014/main" id="{21DEAADD-6068-CDA0-FC96-9CA201EC1EA4}"/>
              </a:ext>
            </a:extLst>
          </p:cNvPr>
          <p:cNvGrpSpPr/>
          <p:nvPr/>
        </p:nvGrpSpPr>
        <p:grpSpPr>
          <a:xfrm>
            <a:off x="457200" y="1560138"/>
            <a:ext cx="947338" cy="947338"/>
            <a:chOff x="5601509" y="1408094"/>
            <a:chExt cx="947338" cy="947338"/>
          </a:xfrm>
        </p:grpSpPr>
        <p:sp>
          <p:nvSpPr>
            <p:cNvPr id="8" name="Rectangle 7">
              <a:extLst>
                <a:ext uri="{FF2B5EF4-FFF2-40B4-BE49-F238E27FC236}">
                  <a16:creationId xmlns:a16="http://schemas.microsoft.com/office/drawing/2014/main" id="{71F547CB-98B8-D5ED-23AB-3A00AFB97C80}"/>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6">
              <a:extLst>
                <a:ext uri="{FF2B5EF4-FFF2-40B4-BE49-F238E27FC236}">
                  <a16:creationId xmlns:a16="http://schemas.microsoft.com/office/drawing/2014/main" id="{2DBA6B9E-690E-DE4F-2ED4-C3BFD44EC75B}"/>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0" name="TextBox 9">
            <a:extLst>
              <a:ext uri="{FF2B5EF4-FFF2-40B4-BE49-F238E27FC236}">
                <a16:creationId xmlns:a16="http://schemas.microsoft.com/office/drawing/2014/main" id="{D82A85A8-1D63-DDEA-A65D-ED8665955A98}"/>
              </a:ext>
            </a:extLst>
          </p:cNvPr>
          <p:cNvSpPr txBox="1"/>
          <p:nvPr/>
        </p:nvSpPr>
        <p:spPr>
          <a:xfrm>
            <a:off x="1658857" y="3152151"/>
            <a:ext cx="4505637" cy="400110"/>
          </a:xfrm>
          <a:prstGeom prst="rect">
            <a:avLst/>
          </a:prstGeom>
          <a:noFill/>
        </p:spPr>
        <p:txBody>
          <a:bodyPr wrap="square" rtlCol="0">
            <a:spAutoFit/>
          </a:bodyPr>
          <a:lstStyle/>
          <a:p>
            <a:r>
              <a:rPr lang="en-US" sz="2000" b="1" dirty="0">
                <a:latin typeface="+mn-lt"/>
              </a:rPr>
              <a:t>No data source recommendation</a:t>
            </a:r>
          </a:p>
        </p:txBody>
      </p:sp>
      <p:grpSp>
        <p:nvGrpSpPr>
          <p:cNvPr id="11" name="Group 10">
            <a:extLst>
              <a:ext uri="{FF2B5EF4-FFF2-40B4-BE49-F238E27FC236}">
                <a16:creationId xmlns:a16="http://schemas.microsoft.com/office/drawing/2014/main" id="{DBA6D063-D7A2-A652-B4A2-744A4D4F4E96}"/>
              </a:ext>
            </a:extLst>
          </p:cNvPr>
          <p:cNvGrpSpPr/>
          <p:nvPr/>
        </p:nvGrpSpPr>
        <p:grpSpPr>
          <a:xfrm>
            <a:off x="455884" y="2878537"/>
            <a:ext cx="947338" cy="947338"/>
            <a:chOff x="5601509" y="1408094"/>
            <a:chExt cx="947338" cy="947338"/>
          </a:xfrm>
        </p:grpSpPr>
        <p:sp>
          <p:nvSpPr>
            <p:cNvPr id="12" name="Rectangle 11">
              <a:extLst>
                <a:ext uri="{FF2B5EF4-FFF2-40B4-BE49-F238E27FC236}">
                  <a16:creationId xmlns:a16="http://schemas.microsoft.com/office/drawing/2014/main" id="{230B61F3-9492-49F2-2BBE-8BE80D3B3E0B}"/>
                </a:ext>
              </a:extLst>
            </p:cNvPr>
            <p:cNvSpPr>
              <a:spLocks noChangeAspect="1"/>
            </p:cNvSpPr>
            <p:nvPr/>
          </p:nvSpPr>
          <p:spPr>
            <a:xfrm>
              <a:off x="5601509" y="1408094"/>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6">
              <a:extLst>
                <a:ext uri="{FF2B5EF4-FFF2-40B4-BE49-F238E27FC236}">
                  <a16:creationId xmlns:a16="http://schemas.microsoft.com/office/drawing/2014/main" id="{F1C49DC7-B869-C35B-816B-2BBB7BA32F17}"/>
                </a:ext>
              </a:extLst>
            </p:cNvPr>
            <p:cNvSpPr>
              <a:spLocks noChangeAspect="1" noEditPoints="1"/>
            </p:cNvSpPr>
            <p:nvPr/>
          </p:nvSpPr>
          <p:spPr bwMode="auto">
            <a:xfrm>
              <a:off x="5784667" y="1610939"/>
              <a:ext cx="578390" cy="541648"/>
            </a:xfrm>
            <a:custGeom>
              <a:avLst/>
              <a:gdLst>
                <a:gd name="T0" fmla="*/ 98 w 366"/>
                <a:gd name="T1" fmla="*/ 58 h 342"/>
                <a:gd name="T2" fmla="*/ 103 w 366"/>
                <a:gd name="T3" fmla="*/ 60 h 342"/>
                <a:gd name="T4" fmla="*/ 107 w 366"/>
                <a:gd name="T5" fmla="*/ 58 h 342"/>
                <a:gd name="T6" fmla="*/ 107 w 366"/>
                <a:gd name="T7" fmla="*/ 50 h 342"/>
                <a:gd name="T8" fmla="*/ 77 w 366"/>
                <a:gd name="T9" fmla="*/ 20 h 342"/>
                <a:gd name="T10" fmla="*/ 68 w 366"/>
                <a:gd name="T11" fmla="*/ 20 h 342"/>
                <a:gd name="T12" fmla="*/ 68 w 366"/>
                <a:gd name="T13" fmla="*/ 28 h 342"/>
                <a:gd name="T14" fmla="*/ 98 w 366"/>
                <a:gd name="T15" fmla="*/ 58 h 342"/>
                <a:gd name="T16" fmla="*/ 145 w 366"/>
                <a:gd name="T17" fmla="*/ 48 h 342"/>
                <a:gd name="T18" fmla="*/ 151 w 366"/>
                <a:gd name="T19" fmla="*/ 42 h 342"/>
                <a:gd name="T20" fmla="*/ 151 w 366"/>
                <a:gd name="T21" fmla="*/ 6 h 342"/>
                <a:gd name="T22" fmla="*/ 145 w 366"/>
                <a:gd name="T23" fmla="*/ 0 h 342"/>
                <a:gd name="T24" fmla="*/ 139 w 366"/>
                <a:gd name="T25" fmla="*/ 6 h 342"/>
                <a:gd name="T26" fmla="*/ 139 w 366"/>
                <a:gd name="T27" fmla="*/ 42 h 342"/>
                <a:gd name="T28" fmla="*/ 145 w 366"/>
                <a:gd name="T29" fmla="*/ 48 h 342"/>
                <a:gd name="T30" fmla="*/ 49 w 366"/>
                <a:gd name="T31" fmla="*/ 102 h 342"/>
                <a:gd name="T32" fmla="*/ 85 w 366"/>
                <a:gd name="T33" fmla="*/ 102 h 342"/>
                <a:gd name="T34" fmla="*/ 91 w 366"/>
                <a:gd name="T35" fmla="*/ 96 h 342"/>
                <a:gd name="T36" fmla="*/ 85 w 366"/>
                <a:gd name="T37" fmla="*/ 90 h 342"/>
                <a:gd name="T38" fmla="*/ 49 w 366"/>
                <a:gd name="T39" fmla="*/ 90 h 342"/>
                <a:gd name="T40" fmla="*/ 43 w 366"/>
                <a:gd name="T41" fmla="*/ 96 h 342"/>
                <a:gd name="T42" fmla="*/ 49 w 366"/>
                <a:gd name="T43" fmla="*/ 102 h 342"/>
                <a:gd name="T44" fmla="*/ 164 w 366"/>
                <a:gd name="T45" fmla="*/ 266 h 342"/>
                <a:gd name="T46" fmla="*/ 116 w 366"/>
                <a:gd name="T47" fmla="*/ 314 h 342"/>
                <a:gd name="T48" fmla="*/ 47 w 366"/>
                <a:gd name="T49" fmla="*/ 314 h 342"/>
                <a:gd name="T50" fmla="*/ 35 w 366"/>
                <a:gd name="T51" fmla="*/ 302 h 342"/>
                <a:gd name="T52" fmla="*/ 35 w 366"/>
                <a:gd name="T53" fmla="*/ 232 h 342"/>
                <a:gd name="T54" fmla="*/ 83 w 366"/>
                <a:gd name="T55" fmla="*/ 184 h 342"/>
                <a:gd name="T56" fmla="*/ 83 w 366"/>
                <a:gd name="T57" fmla="*/ 176 h 342"/>
                <a:gd name="T58" fmla="*/ 74 w 366"/>
                <a:gd name="T59" fmla="*/ 176 h 342"/>
                <a:gd name="T60" fmla="*/ 26 w 366"/>
                <a:gd name="T61" fmla="*/ 224 h 342"/>
                <a:gd name="T62" fmla="*/ 26 w 366"/>
                <a:gd name="T63" fmla="*/ 310 h 342"/>
                <a:gd name="T64" fmla="*/ 38 w 366"/>
                <a:gd name="T65" fmla="*/ 322 h 342"/>
                <a:gd name="T66" fmla="*/ 82 w 366"/>
                <a:gd name="T67" fmla="*/ 342 h 342"/>
                <a:gd name="T68" fmla="*/ 125 w 366"/>
                <a:gd name="T69" fmla="*/ 322 h 342"/>
                <a:gd name="T70" fmla="*/ 173 w 366"/>
                <a:gd name="T71" fmla="*/ 274 h 342"/>
                <a:gd name="T72" fmla="*/ 173 w 366"/>
                <a:gd name="T73" fmla="*/ 266 h 342"/>
                <a:gd name="T74" fmla="*/ 164 w 366"/>
                <a:gd name="T75" fmla="*/ 266 h 342"/>
                <a:gd name="T76" fmla="*/ 306 w 366"/>
                <a:gd name="T77" fmla="*/ 90 h 342"/>
                <a:gd name="T78" fmla="*/ 241 w 366"/>
                <a:gd name="T79" fmla="*/ 90 h 342"/>
                <a:gd name="T80" fmla="*/ 235 w 366"/>
                <a:gd name="T81" fmla="*/ 96 h 342"/>
                <a:gd name="T82" fmla="*/ 241 w 366"/>
                <a:gd name="T83" fmla="*/ 102 h 342"/>
                <a:gd name="T84" fmla="*/ 306 w 366"/>
                <a:gd name="T85" fmla="*/ 102 h 342"/>
                <a:gd name="T86" fmla="*/ 354 w 366"/>
                <a:gd name="T87" fmla="*/ 156 h 342"/>
                <a:gd name="T88" fmla="*/ 354 w 366"/>
                <a:gd name="T89" fmla="*/ 186 h 342"/>
                <a:gd name="T90" fmla="*/ 306 w 366"/>
                <a:gd name="T91" fmla="*/ 234 h 342"/>
                <a:gd name="T92" fmla="*/ 241 w 366"/>
                <a:gd name="T93" fmla="*/ 234 h 342"/>
                <a:gd name="T94" fmla="*/ 235 w 366"/>
                <a:gd name="T95" fmla="*/ 240 h 342"/>
                <a:gd name="T96" fmla="*/ 241 w 366"/>
                <a:gd name="T97" fmla="*/ 246 h 342"/>
                <a:gd name="T98" fmla="*/ 306 w 366"/>
                <a:gd name="T99" fmla="*/ 246 h 342"/>
                <a:gd name="T100" fmla="*/ 366 w 366"/>
                <a:gd name="T101" fmla="*/ 186 h 342"/>
                <a:gd name="T102" fmla="*/ 366 w 366"/>
                <a:gd name="T103" fmla="*/ 156 h 342"/>
                <a:gd name="T104" fmla="*/ 306 w 366"/>
                <a:gd name="T105" fmla="*/ 90 h 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66" h="342">
                  <a:moveTo>
                    <a:pt x="98" y="58"/>
                  </a:moveTo>
                  <a:cubicBezTo>
                    <a:pt x="99" y="60"/>
                    <a:pt x="101" y="60"/>
                    <a:pt x="103" y="60"/>
                  </a:cubicBezTo>
                  <a:cubicBezTo>
                    <a:pt x="104" y="60"/>
                    <a:pt x="106" y="60"/>
                    <a:pt x="107" y="58"/>
                  </a:cubicBezTo>
                  <a:cubicBezTo>
                    <a:pt x="109" y="56"/>
                    <a:pt x="109" y="52"/>
                    <a:pt x="107" y="50"/>
                  </a:cubicBezTo>
                  <a:cubicBezTo>
                    <a:pt x="77" y="20"/>
                    <a:pt x="77" y="20"/>
                    <a:pt x="77" y="20"/>
                  </a:cubicBezTo>
                  <a:cubicBezTo>
                    <a:pt x="74" y="18"/>
                    <a:pt x="71" y="18"/>
                    <a:pt x="68" y="20"/>
                  </a:cubicBezTo>
                  <a:cubicBezTo>
                    <a:pt x="66" y="22"/>
                    <a:pt x="66" y="26"/>
                    <a:pt x="68" y="28"/>
                  </a:cubicBezTo>
                  <a:lnTo>
                    <a:pt x="98" y="58"/>
                  </a:lnTo>
                  <a:close/>
                  <a:moveTo>
                    <a:pt x="145" y="48"/>
                  </a:moveTo>
                  <a:cubicBezTo>
                    <a:pt x="148" y="48"/>
                    <a:pt x="151" y="46"/>
                    <a:pt x="151" y="42"/>
                  </a:cubicBezTo>
                  <a:cubicBezTo>
                    <a:pt x="151" y="6"/>
                    <a:pt x="151" y="6"/>
                    <a:pt x="151" y="6"/>
                  </a:cubicBezTo>
                  <a:cubicBezTo>
                    <a:pt x="151" y="3"/>
                    <a:pt x="148" y="0"/>
                    <a:pt x="145" y="0"/>
                  </a:cubicBezTo>
                  <a:cubicBezTo>
                    <a:pt x="141" y="0"/>
                    <a:pt x="139" y="3"/>
                    <a:pt x="139" y="6"/>
                  </a:cubicBezTo>
                  <a:cubicBezTo>
                    <a:pt x="139" y="42"/>
                    <a:pt x="139" y="42"/>
                    <a:pt x="139" y="42"/>
                  </a:cubicBezTo>
                  <a:cubicBezTo>
                    <a:pt x="139" y="46"/>
                    <a:pt x="141" y="48"/>
                    <a:pt x="145" y="48"/>
                  </a:cubicBezTo>
                  <a:close/>
                  <a:moveTo>
                    <a:pt x="49" y="102"/>
                  </a:moveTo>
                  <a:cubicBezTo>
                    <a:pt x="85" y="102"/>
                    <a:pt x="85" y="102"/>
                    <a:pt x="85" y="102"/>
                  </a:cubicBezTo>
                  <a:cubicBezTo>
                    <a:pt x="88" y="102"/>
                    <a:pt x="91" y="100"/>
                    <a:pt x="91" y="96"/>
                  </a:cubicBezTo>
                  <a:cubicBezTo>
                    <a:pt x="91" y="93"/>
                    <a:pt x="88" y="90"/>
                    <a:pt x="85" y="90"/>
                  </a:cubicBezTo>
                  <a:cubicBezTo>
                    <a:pt x="49" y="90"/>
                    <a:pt x="49" y="90"/>
                    <a:pt x="49" y="90"/>
                  </a:cubicBezTo>
                  <a:cubicBezTo>
                    <a:pt x="45" y="90"/>
                    <a:pt x="43" y="93"/>
                    <a:pt x="43" y="96"/>
                  </a:cubicBezTo>
                  <a:cubicBezTo>
                    <a:pt x="43" y="100"/>
                    <a:pt x="45" y="102"/>
                    <a:pt x="49" y="102"/>
                  </a:cubicBezTo>
                  <a:close/>
                  <a:moveTo>
                    <a:pt x="164" y="266"/>
                  </a:moveTo>
                  <a:cubicBezTo>
                    <a:pt x="116" y="314"/>
                    <a:pt x="116" y="314"/>
                    <a:pt x="116" y="314"/>
                  </a:cubicBezTo>
                  <a:cubicBezTo>
                    <a:pt x="95" y="336"/>
                    <a:pt x="69" y="336"/>
                    <a:pt x="47" y="314"/>
                  </a:cubicBezTo>
                  <a:cubicBezTo>
                    <a:pt x="35" y="302"/>
                    <a:pt x="35" y="302"/>
                    <a:pt x="35" y="302"/>
                  </a:cubicBezTo>
                  <a:cubicBezTo>
                    <a:pt x="13" y="280"/>
                    <a:pt x="13" y="254"/>
                    <a:pt x="35" y="232"/>
                  </a:cubicBezTo>
                  <a:cubicBezTo>
                    <a:pt x="83" y="184"/>
                    <a:pt x="83" y="184"/>
                    <a:pt x="83" y="184"/>
                  </a:cubicBezTo>
                  <a:cubicBezTo>
                    <a:pt x="85" y="182"/>
                    <a:pt x="85" y="178"/>
                    <a:pt x="83" y="176"/>
                  </a:cubicBezTo>
                  <a:cubicBezTo>
                    <a:pt x="80" y="174"/>
                    <a:pt x="77" y="174"/>
                    <a:pt x="74" y="176"/>
                  </a:cubicBezTo>
                  <a:cubicBezTo>
                    <a:pt x="26" y="224"/>
                    <a:pt x="26" y="224"/>
                    <a:pt x="26" y="224"/>
                  </a:cubicBezTo>
                  <a:cubicBezTo>
                    <a:pt x="0" y="250"/>
                    <a:pt x="0" y="284"/>
                    <a:pt x="26" y="310"/>
                  </a:cubicBezTo>
                  <a:cubicBezTo>
                    <a:pt x="38" y="322"/>
                    <a:pt x="38" y="322"/>
                    <a:pt x="38" y="322"/>
                  </a:cubicBezTo>
                  <a:cubicBezTo>
                    <a:pt x="51" y="336"/>
                    <a:pt x="67" y="342"/>
                    <a:pt x="82" y="342"/>
                  </a:cubicBezTo>
                  <a:cubicBezTo>
                    <a:pt x="97" y="342"/>
                    <a:pt x="112" y="336"/>
                    <a:pt x="125" y="322"/>
                  </a:cubicBezTo>
                  <a:cubicBezTo>
                    <a:pt x="173" y="274"/>
                    <a:pt x="173" y="274"/>
                    <a:pt x="173" y="274"/>
                  </a:cubicBezTo>
                  <a:cubicBezTo>
                    <a:pt x="175" y="272"/>
                    <a:pt x="175" y="268"/>
                    <a:pt x="173" y="266"/>
                  </a:cubicBezTo>
                  <a:cubicBezTo>
                    <a:pt x="170" y="264"/>
                    <a:pt x="167" y="264"/>
                    <a:pt x="164" y="266"/>
                  </a:cubicBezTo>
                  <a:close/>
                  <a:moveTo>
                    <a:pt x="306" y="90"/>
                  </a:moveTo>
                  <a:cubicBezTo>
                    <a:pt x="241" y="90"/>
                    <a:pt x="241" y="90"/>
                    <a:pt x="241" y="90"/>
                  </a:cubicBezTo>
                  <a:cubicBezTo>
                    <a:pt x="237" y="90"/>
                    <a:pt x="235" y="93"/>
                    <a:pt x="235" y="96"/>
                  </a:cubicBezTo>
                  <a:cubicBezTo>
                    <a:pt x="235" y="100"/>
                    <a:pt x="237" y="102"/>
                    <a:pt x="241" y="102"/>
                  </a:cubicBezTo>
                  <a:cubicBezTo>
                    <a:pt x="306" y="102"/>
                    <a:pt x="306" y="102"/>
                    <a:pt x="306" y="102"/>
                  </a:cubicBezTo>
                  <a:cubicBezTo>
                    <a:pt x="331" y="102"/>
                    <a:pt x="354" y="128"/>
                    <a:pt x="354" y="156"/>
                  </a:cubicBezTo>
                  <a:cubicBezTo>
                    <a:pt x="354" y="186"/>
                    <a:pt x="354" y="186"/>
                    <a:pt x="354" y="186"/>
                  </a:cubicBezTo>
                  <a:cubicBezTo>
                    <a:pt x="354" y="212"/>
                    <a:pt x="333" y="234"/>
                    <a:pt x="306" y="234"/>
                  </a:cubicBezTo>
                  <a:cubicBezTo>
                    <a:pt x="241" y="234"/>
                    <a:pt x="241" y="234"/>
                    <a:pt x="241" y="234"/>
                  </a:cubicBezTo>
                  <a:cubicBezTo>
                    <a:pt x="237" y="234"/>
                    <a:pt x="235" y="237"/>
                    <a:pt x="235" y="240"/>
                  </a:cubicBezTo>
                  <a:cubicBezTo>
                    <a:pt x="235" y="243"/>
                    <a:pt x="237" y="246"/>
                    <a:pt x="241" y="246"/>
                  </a:cubicBezTo>
                  <a:cubicBezTo>
                    <a:pt x="306" y="246"/>
                    <a:pt x="306" y="246"/>
                    <a:pt x="306" y="246"/>
                  </a:cubicBezTo>
                  <a:cubicBezTo>
                    <a:pt x="339" y="246"/>
                    <a:pt x="366" y="219"/>
                    <a:pt x="366" y="186"/>
                  </a:cubicBezTo>
                  <a:cubicBezTo>
                    <a:pt x="366" y="156"/>
                    <a:pt x="366" y="156"/>
                    <a:pt x="366" y="156"/>
                  </a:cubicBezTo>
                  <a:cubicBezTo>
                    <a:pt x="366" y="122"/>
                    <a:pt x="337" y="90"/>
                    <a:pt x="306" y="9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18</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536389" y="1697016"/>
            <a:ext cx="2912321" cy="400110"/>
          </a:xfrm>
          <a:prstGeom prst="rect">
            <a:avLst/>
          </a:prstGeom>
          <a:noFill/>
        </p:spPr>
        <p:txBody>
          <a:bodyPr wrap="square" rtlCol="0">
            <a:spAutoFit/>
          </a:bodyPr>
          <a:lstStyle/>
          <a:p>
            <a:r>
              <a:rPr lang="en-US" sz="2000" b="1" dirty="0">
                <a:latin typeface="+mn-lt"/>
              </a:rPr>
              <a:t>Hide text as needed</a:t>
            </a:r>
          </a:p>
        </p:txBody>
      </p:sp>
      <p:pic>
        <p:nvPicPr>
          <p:cNvPr id="7" name="Picture 6">
            <a:extLst>
              <a:ext uri="{FF2B5EF4-FFF2-40B4-BE49-F238E27FC236}">
                <a16:creationId xmlns:a16="http://schemas.microsoft.com/office/drawing/2014/main" id="{CB123AD3-1329-3B74-7F50-7131FFD03C57}"/>
              </a:ext>
            </a:extLst>
          </p:cNvPr>
          <p:cNvPicPr>
            <a:picLocks noChangeAspect="1"/>
          </p:cNvPicPr>
          <p:nvPr/>
        </p:nvPicPr>
        <p:blipFill>
          <a:blip r:embed="rId2"/>
          <a:stretch>
            <a:fillRect/>
          </a:stretch>
        </p:blipFill>
        <p:spPr>
          <a:xfrm>
            <a:off x="457200" y="5173420"/>
            <a:ext cx="8137514" cy="1196065"/>
          </a:xfrm>
          <a:prstGeom prst="rect">
            <a:avLst/>
          </a:prstGeom>
        </p:spPr>
      </p:pic>
      <p:pic>
        <p:nvPicPr>
          <p:cNvPr id="8" name="Picture 7">
            <a:extLst>
              <a:ext uri="{FF2B5EF4-FFF2-40B4-BE49-F238E27FC236}">
                <a16:creationId xmlns:a16="http://schemas.microsoft.com/office/drawing/2014/main" id="{259FB37C-55F5-32BA-3E01-2795D6E6CB90}"/>
              </a:ext>
            </a:extLst>
          </p:cNvPr>
          <p:cNvPicPr>
            <a:picLocks noChangeAspect="1"/>
          </p:cNvPicPr>
          <p:nvPr/>
        </p:nvPicPr>
        <p:blipFill>
          <a:blip r:embed="rId3"/>
          <a:stretch>
            <a:fillRect/>
          </a:stretch>
        </p:blipFill>
        <p:spPr>
          <a:xfrm>
            <a:off x="562510" y="3015417"/>
            <a:ext cx="7772400" cy="1674791"/>
          </a:xfrm>
          <a:prstGeom prst="rect">
            <a:avLst/>
          </a:prstGeom>
        </p:spPr>
      </p:pic>
      <p:sp>
        <p:nvSpPr>
          <p:cNvPr id="9" name="TextBox 8">
            <a:extLst>
              <a:ext uri="{FF2B5EF4-FFF2-40B4-BE49-F238E27FC236}">
                <a16:creationId xmlns:a16="http://schemas.microsoft.com/office/drawing/2014/main" id="{697C4EF1-EAD9-C3D3-E9BE-BCA427C69D85}"/>
              </a:ext>
            </a:extLst>
          </p:cNvPr>
          <p:cNvSpPr txBox="1"/>
          <p:nvPr/>
        </p:nvSpPr>
        <p:spPr>
          <a:xfrm>
            <a:off x="4448710" y="2637862"/>
            <a:ext cx="2912321" cy="338554"/>
          </a:xfrm>
          <a:prstGeom prst="rect">
            <a:avLst/>
          </a:prstGeom>
          <a:noFill/>
        </p:spPr>
        <p:txBody>
          <a:bodyPr wrap="square" rtlCol="0">
            <a:spAutoFit/>
          </a:bodyPr>
          <a:lstStyle/>
          <a:p>
            <a:r>
              <a:rPr lang="en-US" sz="1600" b="1" dirty="0">
                <a:latin typeface="+mn-lt"/>
              </a:rPr>
              <a:t>Before</a:t>
            </a:r>
          </a:p>
        </p:txBody>
      </p:sp>
      <p:sp>
        <p:nvSpPr>
          <p:cNvPr id="11" name="TextBox 10">
            <a:extLst>
              <a:ext uri="{FF2B5EF4-FFF2-40B4-BE49-F238E27FC236}">
                <a16:creationId xmlns:a16="http://schemas.microsoft.com/office/drawing/2014/main" id="{45EDCCF0-B402-520E-DC9A-5EC34BD0A6E6}"/>
              </a:ext>
            </a:extLst>
          </p:cNvPr>
          <p:cNvSpPr txBox="1"/>
          <p:nvPr/>
        </p:nvSpPr>
        <p:spPr>
          <a:xfrm>
            <a:off x="4448710" y="4825644"/>
            <a:ext cx="2912321" cy="338554"/>
          </a:xfrm>
          <a:prstGeom prst="rect">
            <a:avLst/>
          </a:prstGeom>
          <a:noFill/>
        </p:spPr>
        <p:txBody>
          <a:bodyPr wrap="square" rtlCol="0">
            <a:spAutoFit/>
          </a:bodyPr>
          <a:lstStyle/>
          <a:p>
            <a:r>
              <a:rPr lang="en-US" sz="1600" b="1" dirty="0">
                <a:latin typeface="+mn-lt"/>
              </a:rPr>
              <a:t>After</a:t>
            </a:r>
          </a:p>
        </p:txBody>
      </p:sp>
    </p:spTree>
    <p:extLst>
      <p:ext uri="{BB962C8B-B14F-4D97-AF65-F5344CB8AC3E}">
        <p14:creationId xmlns:p14="http://schemas.microsoft.com/office/powerpoint/2010/main" val="15314043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a:extLst>
              <a:ext uri="{FF2B5EF4-FFF2-40B4-BE49-F238E27FC236}">
                <a16:creationId xmlns:a16="http://schemas.microsoft.com/office/drawing/2014/main" id="{29910E61-3452-8C4C-C75E-FF0EB7C93003}"/>
              </a:ext>
            </a:extLst>
          </p:cNvPr>
          <p:cNvSpPr>
            <a:spLocks noGrp="1"/>
          </p:cNvSpPr>
          <p:nvPr>
            <p:ph type="title"/>
          </p:nvPr>
        </p:nvSpPr>
        <p:spPr/>
        <p:txBody>
          <a:bodyPr/>
          <a:lstStyle/>
          <a:p>
            <a:r>
              <a:rPr lang="en-US" altLang="en-US" dirty="0">
                <a:ea typeface="ヒラギノ角ゴ Pro W3"/>
              </a:rPr>
              <a:t>UX </a:t>
            </a:r>
            <a:r>
              <a:rPr altLang="en-US" dirty="0">
                <a:ea typeface="ヒラギノ角ゴ Pro W3"/>
              </a:rPr>
              <a:t>Recommendations</a:t>
            </a:r>
          </a:p>
        </p:txBody>
      </p:sp>
      <p:sp>
        <p:nvSpPr>
          <p:cNvPr id="49154" name="Slide Number Placeholder 2">
            <a:extLst>
              <a:ext uri="{FF2B5EF4-FFF2-40B4-BE49-F238E27FC236}">
                <a16:creationId xmlns:a16="http://schemas.microsoft.com/office/drawing/2014/main" id="{91B20DDE-DFDA-2C37-F811-B65BFECD6C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FA0596DB-E892-214C-A608-D97341C8F72A}" type="slidenum">
              <a:rPr lang="en-US" altLang="en-US">
                <a:solidFill>
                  <a:srgbClr val="7F7F7F"/>
                </a:solidFill>
                <a:latin typeface="Century Gothic" panose="020B0502020202020204" pitchFamily="34" charset="0"/>
              </a:rPr>
              <a:pPr/>
              <a:t>19</a:t>
            </a:fld>
            <a:endParaRPr lang="en-US" altLang="en-US">
              <a:solidFill>
                <a:srgbClr val="7F7F7F"/>
              </a:solidFill>
              <a:latin typeface="Century Gothic" panose="020B0502020202020204" pitchFamily="34" charset="0"/>
            </a:endParaRPr>
          </a:p>
        </p:txBody>
      </p:sp>
      <p:grpSp>
        <p:nvGrpSpPr>
          <p:cNvPr id="2" name="Group 1">
            <a:extLst>
              <a:ext uri="{FF2B5EF4-FFF2-40B4-BE49-F238E27FC236}">
                <a16:creationId xmlns:a16="http://schemas.microsoft.com/office/drawing/2014/main" id="{2908A30E-BD51-69D3-B55A-CCCB542D5A0C}"/>
              </a:ext>
            </a:extLst>
          </p:cNvPr>
          <p:cNvGrpSpPr>
            <a:grpSpLocks noChangeAspect="1"/>
          </p:cNvGrpSpPr>
          <p:nvPr/>
        </p:nvGrpSpPr>
        <p:grpSpPr>
          <a:xfrm>
            <a:off x="350881" y="1431483"/>
            <a:ext cx="947338" cy="947338"/>
            <a:chOff x="4172868" y="1656000"/>
            <a:chExt cx="947338" cy="947338"/>
          </a:xfrm>
        </p:grpSpPr>
        <p:sp>
          <p:nvSpPr>
            <p:cNvPr id="3" name="Rectangle 2">
              <a:extLst>
                <a:ext uri="{FF2B5EF4-FFF2-40B4-BE49-F238E27FC236}">
                  <a16:creationId xmlns:a16="http://schemas.microsoft.com/office/drawing/2014/main" id="{F8B6B36E-E31D-5BE1-256D-0CF8C973903B}"/>
                </a:ext>
              </a:extLst>
            </p:cNvPr>
            <p:cNvSpPr>
              <a:spLocks noChangeAspect="1"/>
            </p:cNvSpPr>
            <p:nvPr/>
          </p:nvSpPr>
          <p:spPr>
            <a:xfrm>
              <a:off x="4172868" y="1656000"/>
              <a:ext cx="947338" cy="9473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reeform 13">
              <a:extLst>
                <a:ext uri="{FF2B5EF4-FFF2-40B4-BE49-F238E27FC236}">
                  <a16:creationId xmlns:a16="http://schemas.microsoft.com/office/drawing/2014/main" id="{040AC23E-F32C-E151-8F72-AC7B52F44CF8}"/>
                </a:ext>
              </a:extLst>
            </p:cNvPr>
            <p:cNvSpPr>
              <a:spLocks noChangeAspect="1" noEditPoints="1"/>
            </p:cNvSpPr>
            <p:nvPr/>
          </p:nvSpPr>
          <p:spPr bwMode="auto">
            <a:xfrm>
              <a:off x="4336223" y="1780442"/>
              <a:ext cx="620628" cy="698454"/>
            </a:xfrm>
            <a:custGeom>
              <a:avLst/>
              <a:gdLst>
                <a:gd name="T0" fmla="*/ 112 w 395"/>
                <a:gd name="T1" fmla="*/ 250 h 445"/>
                <a:gd name="T2" fmla="*/ 119 w 395"/>
                <a:gd name="T3" fmla="*/ 259 h 445"/>
                <a:gd name="T4" fmla="*/ 153 w 395"/>
                <a:gd name="T5" fmla="*/ 343 h 445"/>
                <a:gd name="T6" fmla="*/ 172 w 395"/>
                <a:gd name="T7" fmla="*/ 417 h 445"/>
                <a:gd name="T8" fmla="*/ 227 w 395"/>
                <a:gd name="T9" fmla="*/ 414 h 445"/>
                <a:gd name="T10" fmla="*/ 243 w 395"/>
                <a:gd name="T11" fmla="*/ 387 h 445"/>
                <a:gd name="T12" fmla="*/ 242 w 395"/>
                <a:gd name="T13" fmla="*/ 342 h 445"/>
                <a:gd name="T14" fmla="*/ 282 w 395"/>
                <a:gd name="T15" fmla="*/ 252 h 445"/>
                <a:gd name="T16" fmla="*/ 197 w 395"/>
                <a:gd name="T17" fmla="*/ 83 h 445"/>
                <a:gd name="T18" fmla="*/ 184 w 395"/>
                <a:gd name="T19" fmla="*/ 417 h 445"/>
                <a:gd name="T20" fmla="*/ 215 w 395"/>
                <a:gd name="T21" fmla="*/ 417 h 445"/>
                <a:gd name="T22" fmla="*/ 194 w 395"/>
                <a:gd name="T23" fmla="*/ 387 h 445"/>
                <a:gd name="T24" fmla="*/ 217 w 395"/>
                <a:gd name="T25" fmla="*/ 404 h 445"/>
                <a:gd name="T26" fmla="*/ 165 w 395"/>
                <a:gd name="T27" fmla="*/ 371 h 445"/>
                <a:gd name="T28" fmla="*/ 196 w 395"/>
                <a:gd name="T29" fmla="*/ 359 h 445"/>
                <a:gd name="T30" fmla="*/ 230 w 395"/>
                <a:gd name="T31" fmla="*/ 349 h 445"/>
                <a:gd name="T32" fmla="*/ 272 w 395"/>
                <a:gd name="T33" fmla="*/ 244 h 445"/>
                <a:gd name="T34" fmla="*/ 266 w 395"/>
                <a:gd name="T35" fmla="*/ 251 h 445"/>
                <a:gd name="T36" fmla="*/ 164 w 395"/>
                <a:gd name="T37" fmla="*/ 337 h 445"/>
                <a:gd name="T38" fmla="*/ 123 w 395"/>
                <a:gd name="T39" fmla="*/ 245 h 445"/>
                <a:gd name="T40" fmla="*/ 122 w 395"/>
                <a:gd name="T41" fmla="*/ 244 h 445"/>
                <a:gd name="T42" fmla="*/ 291 w 395"/>
                <a:gd name="T43" fmla="*/ 189 h 445"/>
                <a:gd name="T44" fmla="*/ 203 w 395"/>
                <a:gd name="T45" fmla="*/ 60 h 445"/>
                <a:gd name="T46" fmla="*/ 191 w 395"/>
                <a:gd name="T47" fmla="*/ 6 h 445"/>
                <a:gd name="T48" fmla="*/ 66 w 395"/>
                <a:gd name="T49" fmla="*/ 198 h 445"/>
                <a:gd name="T50" fmla="*/ 0 w 395"/>
                <a:gd name="T51" fmla="*/ 198 h 445"/>
                <a:gd name="T52" fmla="*/ 66 w 395"/>
                <a:gd name="T53" fmla="*/ 198 h 445"/>
                <a:gd name="T54" fmla="*/ 329 w 395"/>
                <a:gd name="T55" fmla="*/ 198 h 445"/>
                <a:gd name="T56" fmla="*/ 395 w 395"/>
                <a:gd name="T57" fmla="*/ 198 h 445"/>
                <a:gd name="T58" fmla="*/ 299 w 395"/>
                <a:gd name="T59" fmla="*/ 105 h 445"/>
                <a:gd name="T60" fmla="*/ 328 w 395"/>
                <a:gd name="T61" fmla="*/ 58 h 445"/>
                <a:gd name="T62" fmla="*/ 295 w 395"/>
                <a:gd name="T63" fmla="*/ 106 h 445"/>
                <a:gd name="T64" fmla="*/ 104 w 395"/>
                <a:gd name="T65" fmla="*/ 105 h 445"/>
                <a:gd name="T66" fmla="*/ 58 w 395"/>
                <a:gd name="T67" fmla="*/ 58 h 445"/>
                <a:gd name="T68" fmla="*/ 251 w 395"/>
                <a:gd name="T69" fmla="*/ 77 h 445"/>
                <a:gd name="T70" fmla="*/ 281 w 395"/>
                <a:gd name="T71" fmla="*/ 25 h 445"/>
                <a:gd name="T72" fmla="*/ 248 w 395"/>
                <a:gd name="T73" fmla="*/ 70 h 445"/>
                <a:gd name="T74" fmla="*/ 25 w 395"/>
                <a:gd name="T75" fmla="*/ 114 h 445"/>
                <a:gd name="T76" fmla="*/ 69 w 395"/>
                <a:gd name="T77" fmla="*/ 147 h 445"/>
                <a:gd name="T78" fmla="*/ 74 w 395"/>
                <a:gd name="T79" fmla="*/ 136 h 445"/>
                <a:gd name="T80" fmla="*/ 317 w 395"/>
                <a:gd name="T81" fmla="*/ 251 h 445"/>
                <a:gd name="T82" fmla="*/ 372 w 395"/>
                <a:gd name="T83" fmla="*/ 281 h 445"/>
                <a:gd name="T84" fmla="*/ 65 w 395"/>
                <a:gd name="T85" fmla="*/ 242 h 445"/>
                <a:gd name="T86" fmla="*/ 19 w 395"/>
                <a:gd name="T87" fmla="*/ 272 h 445"/>
                <a:gd name="T88" fmla="*/ 73 w 395"/>
                <a:gd name="T89" fmla="*/ 245 h 445"/>
                <a:gd name="T90" fmla="*/ 326 w 395"/>
                <a:gd name="T91" fmla="*/ 154 h 445"/>
                <a:gd name="T92" fmla="*/ 381 w 395"/>
                <a:gd name="T93" fmla="*/ 127 h 445"/>
                <a:gd name="T94" fmla="*/ 320 w 395"/>
                <a:gd name="T95" fmla="*/ 150 h 445"/>
                <a:gd name="T96" fmla="*/ 150 w 395"/>
                <a:gd name="T97" fmla="*/ 75 h 445"/>
                <a:gd name="T98" fmla="*/ 127 w 395"/>
                <a:gd name="T99" fmla="*/ 13 h 4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95" h="445">
                  <a:moveTo>
                    <a:pt x="197" y="83"/>
                  </a:moveTo>
                  <a:cubicBezTo>
                    <a:pt x="139" y="83"/>
                    <a:pt x="92" y="131"/>
                    <a:pt x="92" y="189"/>
                  </a:cubicBezTo>
                  <a:cubicBezTo>
                    <a:pt x="92" y="211"/>
                    <a:pt x="99" y="232"/>
                    <a:pt x="112" y="250"/>
                  </a:cubicBezTo>
                  <a:cubicBezTo>
                    <a:pt x="112" y="251"/>
                    <a:pt x="113" y="251"/>
                    <a:pt x="113" y="252"/>
                  </a:cubicBezTo>
                  <a:cubicBezTo>
                    <a:pt x="114" y="252"/>
                    <a:pt x="114" y="252"/>
                    <a:pt x="114" y="252"/>
                  </a:cubicBezTo>
                  <a:cubicBezTo>
                    <a:pt x="115" y="255"/>
                    <a:pt x="117" y="257"/>
                    <a:pt x="119" y="259"/>
                  </a:cubicBezTo>
                  <a:cubicBezTo>
                    <a:pt x="130" y="272"/>
                    <a:pt x="153" y="306"/>
                    <a:pt x="153" y="343"/>
                  </a:cubicBezTo>
                  <a:cubicBezTo>
                    <a:pt x="153" y="343"/>
                    <a:pt x="153" y="343"/>
                    <a:pt x="153" y="343"/>
                  </a:cubicBezTo>
                  <a:cubicBezTo>
                    <a:pt x="153" y="343"/>
                    <a:pt x="153" y="343"/>
                    <a:pt x="153" y="343"/>
                  </a:cubicBezTo>
                  <a:cubicBezTo>
                    <a:pt x="153" y="391"/>
                    <a:pt x="153" y="391"/>
                    <a:pt x="153" y="391"/>
                  </a:cubicBezTo>
                  <a:cubicBezTo>
                    <a:pt x="153" y="403"/>
                    <a:pt x="161" y="413"/>
                    <a:pt x="172" y="416"/>
                  </a:cubicBezTo>
                  <a:cubicBezTo>
                    <a:pt x="172" y="417"/>
                    <a:pt x="172" y="417"/>
                    <a:pt x="172" y="417"/>
                  </a:cubicBezTo>
                  <a:cubicBezTo>
                    <a:pt x="172" y="433"/>
                    <a:pt x="184" y="445"/>
                    <a:pt x="200" y="445"/>
                  </a:cubicBezTo>
                  <a:cubicBezTo>
                    <a:pt x="215" y="445"/>
                    <a:pt x="227" y="433"/>
                    <a:pt x="227" y="417"/>
                  </a:cubicBezTo>
                  <a:cubicBezTo>
                    <a:pt x="227" y="414"/>
                    <a:pt x="227" y="414"/>
                    <a:pt x="227" y="414"/>
                  </a:cubicBezTo>
                  <a:cubicBezTo>
                    <a:pt x="236" y="410"/>
                    <a:pt x="242" y="401"/>
                    <a:pt x="242" y="391"/>
                  </a:cubicBezTo>
                  <a:cubicBezTo>
                    <a:pt x="242" y="389"/>
                    <a:pt x="242" y="389"/>
                    <a:pt x="242" y="389"/>
                  </a:cubicBezTo>
                  <a:cubicBezTo>
                    <a:pt x="243" y="389"/>
                    <a:pt x="243" y="388"/>
                    <a:pt x="243" y="387"/>
                  </a:cubicBezTo>
                  <a:cubicBezTo>
                    <a:pt x="243" y="386"/>
                    <a:pt x="243" y="385"/>
                    <a:pt x="242" y="384"/>
                  </a:cubicBezTo>
                  <a:cubicBezTo>
                    <a:pt x="242" y="343"/>
                    <a:pt x="242" y="343"/>
                    <a:pt x="242" y="343"/>
                  </a:cubicBezTo>
                  <a:cubicBezTo>
                    <a:pt x="242" y="342"/>
                    <a:pt x="242" y="342"/>
                    <a:pt x="242" y="342"/>
                  </a:cubicBezTo>
                  <a:cubicBezTo>
                    <a:pt x="242" y="306"/>
                    <a:pt x="265" y="272"/>
                    <a:pt x="275" y="259"/>
                  </a:cubicBezTo>
                  <a:cubicBezTo>
                    <a:pt x="277" y="257"/>
                    <a:pt x="279" y="255"/>
                    <a:pt x="281" y="252"/>
                  </a:cubicBezTo>
                  <a:cubicBezTo>
                    <a:pt x="282" y="252"/>
                    <a:pt x="282" y="252"/>
                    <a:pt x="282" y="252"/>
                  </a:cubicBezTo>
                  <a:cubicBezTo>
                    <a:pt x="282" y="251"/>
                    <a:pt x="282" y="251"/>
                    <a:pt x="283" y="250"/>
                  </a:cubicBezTo>
                  <a:cubicBezTo>
                    <a:pt x="296" y="232"/>
                    <a:pt x="303" y="211"/>
                    <a:pt x="303" y="189"/>
                  </a:cubicBezTo>
                  <a:cubicBezTo>
                    <a:pt x="303" y="131"/>
                    <a:pt x="255" y="83"/>
                    <a:pt x="197" y="83"/>
                  </a:cubicBezTo>
                  <a:close/>
                  <a:moveTo>
                    <a:pt x="215" y="417"/>
                  </a:moveTo>
                  <a:cubicBezTo>
                    <a:pt x="215" y="426"/>
                    <a:pt x="208" y="433"/>
                    <a:pt x="200" y="433"/>
                  </a:cubicBezTo>
                  <a:cubicBezTo>
                    <a:pt x="191" y="433"/>
                    <a:pt x="184" y="426"/>
                    <a:pt x="184" y="417"/>
                  </a:cubicBezTo>
                  <a:cubicBezTo>
                    <a:pt x="184" y="416"/>
                    <a:pt x="184" y="416"/>
                    <a:pt x="184" y="416"/>
                  </a:cubicBezTo>
                  <a:cubicBezTo>
                    <a:pt x="215" y="416"/>
                    <a:pt x="215" y="416"/>
                    <a:pt x="215" y="416"/>
                  </a:cubicBezTo>
                  <a:lnTo>
                    <a:pt x="215" y="417"/>
                  </a:lnTo>
                  <a:close/>
                  <a:moveTo>
                    <a:pt x="230" y="381"/>
                  </a:moveTo>
                  <a:cubicBezTo>
                    <a:pt x="200" y="381"/>
                    <a:pt x="200" y="381"/>
                    <a:pt x="200" y="381"/>
                  </a:cubicBezTo>
                  <a:cubicBezTo>
                    <a:pt x="196" y="381"/>
                    <a:pt x="194" y="384"/>
                    <a:pt x="194" y="387"/>
                  </a:cubicBezTo>
                  <a:cubicBezTo>
                    <a:pt x="194" y="390"/>
                    <a:pt x="196" y="393"/>
                    <a:pt x="200" y="393"/>
                  </a:cubicBezTo>
                  <a:cubicBezTo>
                    <a:pt x="230" y="393"/>
                    <a:pt x="230" y="393"/>
                    <a:pt x="230" y="393"/>
                  </a:cubicBezTo>
                  <a:cubicBezTo>
                    <a:pt x="229" y="399"/>
                    <a:pt x="224" y="404"/>
                    <a:pt x="217" y="404"/>
                  </a:cubicBezTo>
                  <a:cubicBezTo>
                    <a:pt x="178" y="404"/>
                    <a:pt x="178" y="404"/>
                    <a:pt x="178" y="404"/>
                  </a:cubicBezTo>
                  <a:cubicBezTo>
                    <a:pt x="171" y="404"/>
                    <a:pt x="165" y="398"/>
                    <a:pt x="165" y="391"/>
                  </a:cubicBezTo>
                  <a:cubicBezTo>
                    <a:pt x="165" y="371"/>
                    <a:pt x="165" y="371"/>
                    <a:pt x="165" y="371"/>
                  </a:cubicBezTo>
                  <a:cubicBezTo>
                    <a:pt x="196" y="371"/>
                    <a:pt x="196" y="371"/>
                    <a:pt x="196" y="371"/>
                  </a:cubicBezTo>
                  <a:cubicBezTo>
                    <a:pt x="199" y="371"/>
                    <a:pt x="202" y="368"/>
                    <a:pt x="202" y="365"/>
                  </a:cubicBezTo>
                  <a:cubicBezTo>
                    <a:pt x="202" y="362"/>
                    <a:pt x="199" y="359"/>
                    <a:pt x="196" y="359"/>
                  </a:cubicBezTo>
                  <a:cubicBezTo>
                    <a:pt x="165" y="359"/>
                    <a:pt x="165" y="359"/>
                    <a:pt x="165" y="359"/>
                  </a:cubicBezTo>
                  <a:cubicBezTo>
                    <a:pt x="165" y="349"/>
                    <a:pt x="165" y="349"/>
                    <a:pt x="165" y="349"/>
                  </a:cubicBezTo>
                  <a:cubicBezTo>
                    <a:pt x="230" y="349"/>
                    <a:pt x="230" y="349"/>
                    <a:pt x="230" y="349"/>
                  </a:cubicBezTo>
                  <a:lnTo>
                    <a:pt x="230" y="381"/>
                  </a:lnTo>
                  <a:close/>
                  <a:moveTo>
                    <a:pt x="272" y="244"/>
                  </a:moveTo>
                  <a:cubicBezTo>
                    <a:pt x="272" y="244"/>
                    <a:pt x="272" y="244"/>
                    <a:pt x="272" y="244"/>
                  </a:cubicBezTo>
                  <a:cubicBezTo>
                    <a:pt x="272" y="244"/>
                    <a:pt x="272" y="244"/>
                    <a:pt x="272" y="244"/>
                  </a:cubicBezTo>
                  <a:cubicBezTo>
                    <a:pt x="272" y="244"/>
                    <a:pt x="272" y="245"/>
                    <a:pt x="272" y="245"/>
                  </a:cubicBezTo>
                  <a:cubicBezTo>
                    <a:pt x="270" y="247"/>
                    <a:pt x="268" y="249"/>
                    <a:pt x="266" y="251"/>
                  </a:cubicBezTo>
                  <a:cubicBezTo>
                    <a:pt x="266" y="251"/>
                    <a:pt x="266" y="251"/>
                    <a:pt x="266" y="251"/>
                  </a:cubicBezTo>
                  <a:cubicBezTo>
                    <a:pt x="253" y="268"/>
                    <a:pt x="232" y="300"/>
                    <a:pt x="230" y="337"/>
                  </a:cubicBezTo>
                  <a:cubicBezTo>
                    <a:pt x="164" y="337"/>
                    <a:pt x="164" y="337"/>
                    <a:pt x="164" y="337"/>
                  </a:cubicBezTo>
                  <a:cubicBezTo>
                    <a:pt x="163" y="300"/>
                    <a:pt x="142" y="268"/>
                    <a:pt x="129" y="251"/>
                  </a:cubicBezTo>
                  <a:cubicBezTo>
                    <a:pt x="129" y="251"/>
                    <a:pt x="128" y="251"/>
                    <a:pt x="128" y="251"/>
                  </a:cubicBezTo>
                  <a:cubicBezTo>
                    <a:pt x="126" y="249"/>
                    <a:pt x="125" y="247"/>
                    <a:pt x="123" y="245"/>
                  </a:cubicBezTo>
                  <a:cubicBezTo>
                    <a:pt x="123" y="245"/>
                    <a:pt x="123" y="244"/>
                    <a:pt x="123" y="244"/>
                  </a:cubicBezTo>
                  <a:cubicBezTo>
                    <a:pt x="123" y="244"/>
                    <a:pt x="123" y="244"/>
                    <a:pt x="123" y="244"/>
                  </a:cubicBezTo>
                  <a:cubicBezTo>
                    <a:pt x="123" y="244"/>
                    <a:pt x="123" y="244"/>
                    <a:pt x="122" y="244"/>
                  </a:cubicBezTo>
                  <a:cubicBezTo>
                    <a:pt x="110" y="228"/>
                    <a:pt x="104" y="209"/>
                    <a:pt x="104" y="189"/>
                  </a:cubicBezTo>
                  <a:cubicBezTo>
                    <a:pt x="104" y="137"/>
                    <a:pt x="146" y="95"/>
                    <a:pt x="197" y="95"/>
                  </a:cubicBezTo>
                  <a:cubicBezTo>
                    <a:pt x="249" y="95"/>
                    <a:pt x="291" y="137"/>
                    <a:pt x="291" y="189"/>
                  </a:cubicBezTo>
                  <a:cubicBezTo>
                    <a:pt x="291" y="209"/>
                    <a:pt x="284" y="228"/>
                    <a:pt x="272" y="244"/>
                  </a:cubicBezTo>
                  <a:close/>
                  <a:moveTo>
                    <a:pt x="197" y="66"/>
                  </a:moveTo>
                  <a:cubicBezTo>
                    <a:pt x="201" y="66"/>
                    <a:pt x="203" y="63"/>
                    <a:pt x="203" y="60"/>
                  </a:cubicBezTo>
                  <a:cubicBezTo>
                    <a:pt x="203" y="6"/>
                    <a:pt x="203" y="6"/>
                    <a:pt x="203" y="6"/>
                  </a:cubicBezTo>
                  <a:cubicBezTo>
                    <a:pt x="203" y="3"/>
                    <a:pt x="201" y="0"/>
                    <a:pt x="197" y="0"/>
                  </a:cubicBezTo>
                  <a:cubicBezTo>
                    <a:pt x="194" y="0"/>
                    <a:pt x="191" y="3"/>
                    <a:pt x="191" y="6"/>
                  </a:cubicBezTo>
                  <a:cubicBezTo>
                    <a:pt x="191" y="60"/>
                    <a:pt x="191" y="60"/>
                    <a:pt x="191" y="60"/>
                  </a:cubicBezTo>
                  <a:cubicBezTo>
                    <a:pt x="191" y="63"/>
                    <a:pt x="194" y="66"/>
                    <a:pt x="197" y="66"/>
                  </a:cubicBezTo>
                  <a:close/>
                  <a:moveTo>
                    <a:pt x="66" y="198"/>
                  </a:moveTo>
                  <a:cubicBezTo>
                    <a:pt x="66" y="194"/>
                    <a:pt x="63" y="192"/>
                    <a:pt x="60" y="192"/>
                  </a:cubicBezTo>
                  <a:cubicBezTo>
                    <a:pt x="6" y="192"/>
                    <a:pt x="6" y="192"/>
                    <a:pt x="6" y="192"/>
                  </a:cubicBezTo>
                  <a:cubicBezTo>
                    <a:pt x="3" y="192"/>
                    <a:pt x="0" y="194"/>
                    <a:pt x="0" y="198"/>
                  </a:cubicBezTo>
                  <a:cubicBezTo>
                    <a:pt x="0" y="201"/>
                    <a:pt x="3" y="204"/>
                    <a:pt x="6" y="204"/>
                  </a:cubicBezTo>
                  <a:cubicBezTo>
                    <a:pt x="60" y="204"/>
                    <a:pt x="60" y="204"/>
                    <a:pt x="60" y="204"/>
                  </a:cubicBezTo>
                  <a:cubicBezTo>
                    <a:pt x="63" y="204"/>
                    <a:pt x="66" y="201"/>
                    <a:pt x="66" y="198"/>
                  </a:cubicBezTo>
                  <a:close/>
                  <a:moveTo>
                    <a:pt x="389" y="192"/>
                  </a:moveTo>
                  <a:cubicBezTo>
                    <a:pt x="335" y="192"/>
                    <a:pt x="335" y="192"/>
                    <a:pt x="335" y="192"/>
                  </a:cubicBezTo>
                  <a:cubicBezTo>
                    <a:pt x="331" y="192"/>
                    <a:pt x="329" y="194"/>
                    <a:pt x="329" y="198"/>
                  </a:cubicBezTo>
                  <a:cubicBezTo>
                    <a:pt x="329" y="201"/>
                    <a:pt x="331" y="204"/>
                    <a:pt x="335" y="204"/>
                  </a:cubicBezTo>
                  <a:cubicBezTo>
                    <a:pt x="389" y="204"/>
                    <a:pt x="389" y="204"/>
                    <a:pt x="389" y="204"/>
                  </a:cubicBezTo>
                  <a:cubicBezTo>
                    <a:pt x="392" y="204"/>
                    <a:pt x="395" y="201"/>
                    <a:pt x="395" y="198"/>
                  </a:cubicBezTo>
                  <a:cubicBezTo>
                    <a:pt x="395" y="194"/>
                    <a:pt x="392" y="192"/>
                    <a:pt x="389" y="192"/>
                  </a:cubicBezTo>
                  <a:close/>
                  <a:moveTo>
                    <a:pt x="295" y="106"/>
                  </a:moveTo>
                  <a:cubicBezTo>
                    <a:pt x="296" y="106"/>
                    <a:pt x="298" y="106"/>
                    <a:pt x="299" y="105"/>
                  </a:cubicBezTo>
                  <a:cubicBezTo>
                    <a:pt x="337" y="67"/>
                    <a:pt x="337" y="67"/>
                    <a:pt x="337" y="67"/>
                  </a:cubicBezTo>
                  <a:cubicBezTo>
                    <a:pt x="339" y="64"/>
                    <a:pt x="339" y="60"/>
                    <a:pt x="337" y="58"/>
                  </a:cubicBezTo>
                  <a:cubicBezTo>
                    <a:pt x="334" y="56"/>
                    <a:pt x="331" y="56"/>
                    <a:pt x="328" y="58"/>
                  </a:cubicBezTo>
                  <a:cubicBezTo>
                    <a:pt x="290" y="96"/>
                    <a:pt x="290" y="96"/>
                    <a:pt x="290" y="96"/>
                  </a:cubicBezTo>
                  <a:cubicBezTo>
                    <a:pt x="288" y="98"/>
                    <a:pt x="288" y="102"/>
                    <a:pt x="290" y="105"/>
                  </a:cubicBezTo>
                  <a:cubicBezTo>
                    <a:pt x="291" y="106"/>
                    <a:pt x="293" y="106"/>
                    <a:pt x="295" y="106"/>
                  </a:cubicBezTo>
                  <a:close/>
                  <a:moveTo>
                    <a:pt x="96" y="105"/>
                  </a:moveTo>
                  <a:cubicBezTo>
                    <a:pt x="97" y="106"/>
                    <a:pt x="99" y="106"/>
                    <a:pt x="100" y="106"/>
                  </a:cubicBezTo>
                  <a:cubicBezTo>
                    <a:pt x="102" y="106"/>
                    <a:pt x="103" y="106"/>
                    <a:pt x="104" y="105"/>
                  </a:cubicBezTo>
                  <a:cubicBezTo>
                    <a:pt x="107" y="102"/>
                    <a:pt x="107" y="98"/>
                    <a:pt x="104" y="96"/>
                  </a:cubicBezTo>
                  <a:cubicBezTo>
                    <a:pt x="66" y="58"/>
                    <a:pt x="66" y="58"/>
                    <a:pt x="66" y="58"/>
                  </a:cubicBezTo>
                  <a:cubicBezTo>
                    <a:pt x="64" y="56"/>
                    <a:pt x="60" y="56"/>
                    <a:pt x="58" y="58"/>
                  </a:cubicBezTo>
                  <a:cubicBezTo>
                    <a:pt x="56" y="60"/>
                    <a:pt x="56" y="64"/>
                    <a:pt x="58" y="67"/>
                  </a:cubicBezTo>
                  <a:lnTo>
                    <a:pt x="96" y="105"/>
                  </a:lnTo>
                  <a:close/>
                  <a:moveTo>
                    <a:pt x="251" y="77"/>
                  </a:moveTo>
                  <a:cubicBezTo>
                    <a:pt x="252" y="78"/>
                    <a:pt x="252" y="78"/>
                    <a:pt x="253" y="78"/>
                  </a:cubicBezTo>
                  <a:cubicBezTo>
                    <a:pt x="256" y="78"/>
                    <a:pt x="258" y="77"/>
                    <a:pt x="259" y="74"/>
                  </a:cubicBezTo>
                  <a:cubicBezTo>
                    <a:pt x="281" y="25"/>
                    <a:pt x="281" y="25"/>
                    <a:pt x="281" y="25"/>
                  </a:cubicBezTo>
                  <a:cubicBezTo>
                    <a:pt x="282" y="22"/>
                    <a:pt x="281" y="19"/>
                    <a:pt x="278" y="17"/>
                  </a:cubicBezTo>
                  <a:cubicBezTo>
                    <a:pt x="275" y="16"/>
                    <a:pt x="271" y="17"/>
                    <a:pt x="270" y="20"/>
                  </a:cubicBezTo>
                  <a:cubicBezTo>
                    <a:pt x="248" y="70"/>
                    <a:pt x="248" y="70"/>
                    <a:pt x="248" y="70"/>
                  </a:cubicBezTo>
                  <a:cubicBezTo>
                    <a:pt x="246" y="73"/>
                    <a:pt x="248" y="76"/>
                    <a:pt x="251" y="77"/>
                  </a:cubicBezTo>
                  <a:close/>
                  <a:moveTo>
                    <a:pt x="74" y="136"/>
                  </a:moveTo>
                  <a:cubicBezTo>
                    <a:pt x="25" y="114"/>
                    <a:pt x="25" y="114"/>
                    <a:pt x="25" y="114"/>
                  </a:cubicBezTo>
                  <a:cubicBezTo>
                    <a:pt x="22" y="113"/>
                    <a:pt x="19" y="114"/>
                    <a:pt x="17" y="117"/>
                  </a:cubicBezTo>
                  <a:cubicBezTo>
                    <a:pt x="16" y="120"/>
                    <a:pt x="17" y="124"/>
                    <a:pt x="20" y="125"/>
                  </a:cubicBezTo>
                  <a:cubicBezTo>
                    <a:pt x="69" y="147"/>
                    <a:pt x="69" y="147"/>
                    <a:pt x="69" y="147"/>
                  </a:cubicBezTo>
                  <a:cubicBezTo>
                    <a:pt x="70" y="147"/>
                    <a:pt x="71" y="148"/>
                    <a:pt x="72" y="148"/>
                  </a:cubicBezTo>
                  <a:cubicBezTo>
                    <a:pt x="74" y="148"/>
                    <a:pt x="76" y="146"/>
                    <a:pt x="77" y="144"/>
                  </a:cubicBezTo>
                  <a:cubicBezTo>
                    <a:pt x="79" y="141"/>
                    <a:pt x="77" y="137"/>
                    <a:pt x="74" y="136"/>
                  </a:cubicBezTo>
                  <a:close/>
                  <a:moveTo>
                    <a:pt x="374" y="270"/>
                  </a:moveTo>
                  <a:cubicBezTo>
                    <a:pt x="325" y="248"/>
                    <a:pt x="325" y="248"/>
                    <a:pt x="325" y="248"/>
                  </a:cubicBezTo>
                  <a:cubicBezTo>
                    <a:pt x="322" y="247"/>
                    <a:pt x="319" y="248"/>
                    <a:pt x="317" y="251"/>
                  </a:cubicBezTo>
                  <a:cubicBezTo>
                    <a:pt x="316" y="254"/>
                    <a:pt x="317" y="258"/>
                    <a:pt x="320" y="259"/>
                  </a:cubicBezTo>
                  <a:cubicBezTo>
                    <a:pt x="370" y="281"/>
                    <a:pt x="370" y="281"/>
                    <a:pt x="370" y="281"/>
                  </a:cubicBezTo>
                  <a:cubicBezTo>
                    <a:pt x="370" y="281"/>
                    <a:pt x="371" y="281"/>
                    <a:pt x="372" y="281"/>
                  </a:cubicBezTo>
                  <a:cubicBezTo>
                    <a:pt x="374" y="281"/>
                    <a:pt x="376" y="280"/>
                    <a:pt x="377" y="278"/>
                  </a:cubicBezTo>
                  <a:cubicBezTo>
                    <a:pt x="379" y="275"/>
                    <a:pt x="377" y="271"/>
                    <a:pt x="374" y="270"/>
                  </a:cubicBezTo>
                  <a:close/>
                  <a:moveTo>
                    <a:pt x="65" y="242"/>
                  </a:moveTo>
                  <a:cubicBezTo>
                    <a:pt x="17" y="260"/>
                    <a:pt x="17" y="260"/>
                    <a:pt x="17" y="260"/>
                  </a:cubicBezTo>
                  <a:cubicBezTo>
                    <a:pt x="14" y="262"/>
                    <a:pt x="12" y="265"/>
                    <a:pt x="13" y="268"/>
                  </a:cubicBezTo>
                  <a:cubicBezTo>
                    <a:pt x="14" y="271"/>
                    <a:pt x="16" y="272"/>
                    <a:pt x="19" y="272"/>
                  </a:cubicBezTo>
                  <a:cubicBezTo>
                    <a:pt x="20" y="272"/>
                    <a:pt x="20" y="272"/>
                    <a:pt x="21" y="272"/>
                  </a:cubicBezTo>
                  <a:cubicBezTo>
                    <a:pt x="69" y="253"/>
                    <a:pt x="69" y="253"/>
                    <a:pt x="69" y="253"/>
                  </a:cubicBezTo>
                  <a:cubicBezTo>
                    <a:pt x="72" y="252"/>
                    <a:pt x="74" y="248"/>
                    <a:pt x="73" y="245"/>
                  </a:cubicBezTo>
                  <a:cubicBezTo>
                    <a:pt x="72" y="242"/>
                    <a:pt x="68" y="241"/>
                    <a:pt x="65" y="242"/>
                  </a:cubicBezTo>
                  <a:close/>
                  <a:moveTo>
                    <a:pt x="320" y="150"/>
                  </a:moveTo>
                  <a:cubicBezTo>
                    <a:pt x="321" y="153"/>
                    <a:pt x="323" y="154"/>
                    <a:pt x="326" y="154"/>
                  </a:cubicBezTo>
                  <a:cubicBezTo>
                    <a:pt x="326" y="154"/>
                    <a:pt x="327" y="154"/>
                    <a:pt x="328" y="154"/>
                  </a:cubicBezTo>
                  <a:cubicBezTo>
                    <a:pt x="378" y="135"/>
                    <a:pt x="378" y="135"/>
                    <a:pt x="378" y="135"/>
                  </a:cubicBezTo>
                  <a:cubicBezTo>
                    <a:pt x="381" y="133"/>
                    <a:pt x="383" y="130"/>
                    <a:pt x="381" y="127"/>
                  </a:cubicBezTo>
                  <a:cubicBezTo>
                    <a:pt x="380" y="124"/>
                    <a:pt x="377" y="122"/>
                    <a:pt x="374" y="123"/>
                  </a:cubicBezTo>
                  <a:cubicBezTo>
                    <a:pt x="324" y="143"/>
                    <a:pt x="324" y="143"/>
                    <a:pt x="324" y="143"/>
                  </a:cubicBezTo>
                  <a:cubicBezTo>
                    <a:pt x="320" y="144"/>
                    <a:pt x="319" y="147"/>
                    <a:pt x="320" y="150"/>
                  </a:cubicBezTo>
                  <a:close/>
                  <a:moveTo>
                    <a:pt x="143" y="71"/>
                  </a:moveTo>
                  <a:cubicBezTo>
                    <a:pt x="143" y="74"/>
                    <a:pt x="146" y="75"/>
                    <a:pt x="148" y="75"/>
                  </a:cubicBezTo>
                  <a:cubicBezTo>
                    <a:pt x="149" y="75"/>
                    <a:pt x="150" y="75"/>
                    <a:pt x="150" y="75"/>
                  </a:cubicBezTo>
                  <a:cubicBezTo>
                    <a:pt x="153" y="74"/>
                    <a:pt x="155" y="70"/>
                    <a:pt x="154" y="67"/>
                  </a:cubicBezTo>
                  <a:cubicBezTo>
                    <a:pt x="134" y="17"/>
                    <a:pt x="134" y="17"/>
                    <a:pt x="134" y="17"/>
                  </a:cubicBezTo>
                  <a:cubicBezTo>
                    <a:pt x="133" y="14"/>
                    <a:pt x="130" y="12"/>
                    <a:pt x="127" y="13"/>
                  </a:cubicBezTo>
                  <a:cubicBezTo>
                    <a:pt x="124" y="15"/>
                    <a:pt x="122" y="18"/>
                    <a:pt x="123" y="21"/>
                  </a:cubicBezTo>
                  <a:lnTo>
                    <a:pt x="143" y="7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5" name="TextBox 4">
            <a:extLst>
              <a:ext uri="{FF2B5EF4-FFF2-40B4-BE49-F238E27FC236}">
                <a16:creationId xmlns:a16="http://schemas.microsoft.com/office/drawing/2014/main" id="{37675387-11F2-96E3-6C7B-7FC9666CB296}"/>
              </a:ext>
            </a:extLst>
          </p:cNvPr>
          <p:cNvSpPr txBox="1"/>
          <p:nvPr/>
        </p:nvSpPr>
        <p:spPr>
          <a:xfrm>
            <a:off x="1461573" y="1431483"/>
            <a:ext cx="4751395" cy="400110"/>
          </a:xfrm>
          <a:prstGeom prst="rect">
            <a:avLst/>
          </a:prstGeom>
          <a:noFill/>
        </p:spPr>
        <p:txBody>
          <a:bodyPr wrap="square" rtlCol="0">
            <a:spAutoFit/>
          </a:bodyPr>
          <a:lstStyle/>
          <a:p>
            <a:r>
              <a:rPr lang="en-US" sz="2000" b="1" dirty="0">
                <a:latin typeface="+mn-lt"/>
              </a:rPr>
              <a:t>Recommend similar data sources</a:t>
            </a:r>
          </a:p>
        </p:txBody>
      </p:sp>
      <p:sp>
        <p:nvSpPr>
          <p:cNvPr id="6" name="TextBox 5">
            <a:extLst>
              <a:ext uri="{FF2B5EF4-FFF2-40B4-BE49-F238E27FC236}">
                <a16:creationId xmlns:a16="http://schemas.microsoft.com/office/drawing/2014/main" id="{4A5A67F5-2F30-6FBC-8D8E-871A18E7472A}"/>
              </a:ext>
            </a:extLst>
          </p:cNvPr>
          <p:cNvSpPr txBox="1"/>
          <p:nvPr/>
        </p:nvSpPr>
        <p:spPr>
          <a:xfrm>
            <a:off x="1461573" y="1738984"/>
            <a:ext cx="6593365" cy="1911292"/>
          </a:xfrm>
          <a:prstGeom prst="rect">
            <a:avLst/>
          </a:prstGeom>
          <a:noFill/>
        </p:spPr>
        <p:txBody>
          <a:bodyPr wrap="square" rtlCol="0">
            <a:spAutoFit/>
          </a:bodyPr>
          <a:lstStyle/>
          <a:p>
            <a:pPr>
              <a:lnSpc>
                <a:spcPct val="114000"/>
              </a:lnSpc>
            </a:pPr>
            <a:r>
              <a:rPr lang="en-US" sz="1500" dirty="0">
                <a:latin typeface="Century Gothic" panose="020B0502020202020204" pitchFamily="34" charset="0"/>
              </a:rPr>
              <a:t>When a search is selected it should show similar datasets </a:t>
            </a:r>
          </a:p>
          <a:p>
            <a:pPr>
              <a:lnSpc>
                <a:spcPct val="114000"/>
              </a:lnSpc>
            </a:pPr>
            <a:r>
              <a:rPr lang="en-US" sz="1500" dirty="0">
                <a:latin typeface="Century Gothic" panose="020B0502020202020204" pitchFamily="34" charset="0"/>
              </a:rPr>
              <a:t>- If </a:t>
            </a:r>
            <a:r>
              <a:rPr lang="en-US" sz="1500" b="1" dirty="0">
                <a:latin typeface="Century Gothic" panose="020B0502020202020204" pitchFamily="34" charset="0"/>
              </a:rPr>
              <a:t>Emissions of harmful substances to air – Mercury emissions to air by facility</a:t>
            </a:r>
            <a:r>
              <a:rPr lang="en-US" sz="1500" dirty="0">
                <a:latin typeface="Century Gothic" panose="020B0502020202020204" pitchFamily="34" charset="0"/>
              </a:rPr>
              <a:t> is searched,  it should provide similar datasets e.g.</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Lead emissions to air by facility</a:t>
            </a:r>
          </a:p>
          <a:p>
            <a:pPr lvl="1">
              <a:lnSpc>
                <a:spcPct val="114000"/>
              </a:lnSpc>
            </a:pPr>
            <a:r>
              <a:rPr lang="en-US" sz="1500" dirty="0">
                <a:latin typeface="Century Gothic" panose="020B0502020202020204" pitchFamily="34" charset="0"/>
              </a:rPr>
              <a:t>- </a:t>
            </a:r>
            <a:r>
              <a:rPr lang="en-US" sz="1500" i="1" dirty="0">
                <a:latin typeface="Century Gothic" panose="020B0502020202020204" pitchFamily="34" charset="0"/>
              </a:rPr>
              <a:t>Emissions of harmful substances to air – Cadmium emissions to air by facility</a:t>
            </a:r>
          </a:p>
        </p:txBody>
      </p:sp>
      <p:pic>
        <p:nvPicPr>
          <p:cNvPr id="10" name="Picture 9">
            <a:extLst>
              <a:ext uri="{FF2B5EF4-FFF2-40B4-BE49-F238E27FC236}">
                <a16:creationId xmlns:a16="http://schemas.microsoft.com/office/drawing/2014/main" id="{C9B22C77-0C84-91E1-78BE-9A959D1EBE3C}"/>
              </a:ext>
            </a:extLst>
          </p:cNvPr>
          <p:cNvPicPr>
            <a:picLocks noChangeAspect="1"/>
          </p:cNvPicPr>
          <p:nvPr/>
        </p:nvPicPr>
        <p:blipFill>
          <a:blip r:embed="rId2"/>
          <a:stretch>
            <a:fillRect/>
          </a:stretch>
        </p:blipFill>
        <p:spPr>
          <a:xfrm>
            <a:off x="824550" y="4417186"/>
            <a:ext cx="7772400" cy="1587838"/>
          </a:xfrm>
          <a:prstGeom prst="rect">
            <a:avLst/>
          </a:prstGeom>
        </p:spPr>
      </p:pic>
    </p:spTree>
    <p:extLst>
      <p:ext uri="{BB962C8B-B14F-4D97-AF65-F5344CB8AC3E}">
        <p14:creationId xmlns:p14="http://schemas.microsoft.com/office/powerpoint/2010/main" val="132551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a:extLst>
              <a:ext uri="{FF2B5EF4-FFF2-40B4-BE49-F238E27FC236}">
                <a16:creationId xmlns:a16="http://schemas.microsoft.com/office/drawing/2014/main" id="{57449628-45A9-69CF-9DD9-5FA9A00E8488}"/>
              </a:ext>
            </a:extLst>
          </p:cNvPr>
          <p:cNvSpPr>
            <a:spLocks noGrp="1"/>
          </p:cNvSpPr>
          <p:nvPr>
            <p:ph type="title"/>
          </p:nvPr>
        </p:nvSpPr>
        <p:spPr/>
        <p:txBody>
          <a:bodyPr/>
          <a:lstStyle/>
          <a:p>
            <a:r>
              <a:rPr altLang="en-US" dirty="0">
                <a:ea typeface="ヒラギノ角ゴ Pro W3"/>
              </a:rPr>
              <a:t>Agenda</a:t>
            </a:r>
          </a:p>
        </p:txBody>
      </p:sp>
      <p:sp>
        <p:nvSpPr>
          <p:cNvPr id="45058" name="Content Placeholder 2">
            <a:extLst>
              <a:ext uri="{FF2B5EF4-FFF2-40B4-BE49-F238E27FC236}">
                <a16:creationId xmlns:a16="http://schemas.microsoft.com/office/drawing/2014/main" id="{6748F15D-6DD9-F685-F7AE-2F86D5FA9038}"/>
              </a:ext>
            </a:extLst>
          </p:cNvPr>
          <p:cNvSpPr>
            <a:spLocks noGrp="1"/>
          </p:cNvSpPr>
          <p:nvPr>
            <p:ph idx="1"/>
          </p:nvPr>
        </p:nvSpPr>
        <p:spPr/>
        <p:txBody>
          <a:bodyPr/>
          <a:lstStyle/>
          <a:p>
            <a:pPr>
              <a:buFont typeface="Arial" panose="020B0604020202020204" pitchFamily="34" charset="0"/>
              <a:buChar char="•"/>
            </a:pPr>
            <a:r>
              <a:rPr lang="en-US" altLang="en-US" sz="2400" dirty="0">
                <a:ea typeface="ヒラギノ角ゴ Pro W3"/>
              </a:rPr>
              <a:t>Overview</a:t>
            </a:r>
          </a:p>
          <a:p>
            <a:pPr>
              <a:buFont typeface="Arial" panose="020B0604020202020204" pitchFamily="34" charset="0"/>
              <a:buChar char="•"/>
            </a:pPr>
            <a:r>
              <a:rPr lang="en-US" altLang="en-US" sz="2400" dirty="0">
                <a:ea typeface="ヒラギノ角ゴ Pro W3"/>
              </a:rPr>
              <a:t>Challenge</a:t>
            </a:r>
          </a:p>
          <a:p>
            <a:pPr>
              <a:buFont typeface="Arial" panose="020B0604020202020204" pitchFamily="34" charset="0"/>
              <a:buChar char="•"/>
            </a:pPr>
            <a:r>
              <a:rPr lang="en-US" altLang="en-US" sz="2400" dirty="0">
                <a:ea typeface="ヒラギノ角ゴ Pro W3"/>
              </a:rPr>
              <a:t>Problem</a:t>
            </a:r>
          </a:p>
          <a:p>
            <a:pPr>
              <a:buFont typeface="Arial" panose="020B0604020202020204" pitchFamily="34" charset="0"/>
              <a:buChar char="•"/>
            </a:pPr>
            <a:r>
              <a:rPr lang="en-US" altLang="en-US" sz="2400" dirty="0">
                <a:ea typeface="ヒラギノ角ゴ Pro W3"/>
              </a:rPr>
              <a:t>Approach</a:t>
            </a:r>
          </a:p>
          <a:p>
            <a:pPr>
              <a:buFont typeface="Arial" panose="020B0604020202020204" pitchFamily="34" charset="0"/>
              <a:buChar char="•"/>
            </a:pPr>
            <a:r>
              <a:rPr lang="en-US" altLang="en-US" sz="2400" dirty="0">
                <a:ea typeface="ヒラギノ角ゴ Pro W3"/>
              </a:rPr>
              <a:t>Analysis</a:t>
            </a:r>
          </a:p>
          <a:p>
            <a:pPr>
              <a:buFont typeface="Arial" panose="020B0604020202020204" pitchFamily="34" charset="0"/>
              <a:buChar char="•"/>
            </a:pPr>
            <a:r>
              <a:rPr lang="en-US" altLang="en-US" sz="2400" dirty="0">
                <a:ea typeface="ヒラギノ角ゴ Pro W3"/>
              </a:rPr>
              <a:t>UX Issues</a:t>
            </a:r>
          </a:p>
          <a:p>
            <a:pPr>
              <a:buFont typeface="Arial" panose="020B0604020202020204" pitchFamily="34" charset="0"/>
              <a:buChar char="•"/>
            </a:pPr>
            <a:r>
              <a:rPr lang="en-US" altLang="en-US" sz="2400" dirty="0">
                <a:ea typeface="ヒラギノ角ゴ Pro W3"/>
              </a:rPr>
              <a:t>Recommendations</a:t>
            </a:r>
          </a:p>
        </p:txBody>
      </p:sp>
      <p:sp>
        <p:nvSpPr>
          <p:cNvPr id="45059" name="Slide Number Placeholder 3">
            <a:extLst>
              <a:ext uri="{FF2B5EF4-FFF2-40B4-BE49-F238E27FC236}">
                <a16:creationId xmlns:a16="http://schemas.microsoft.com/office/drawing/2014/main" id="{F918EBF4-B158-AAEB-4330-CFC2E8FF4060}"/>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02CA044D-778E-C149-A420-48895254B5D3}" type="slidenum">
              <a:rPr lang="en-US" altLang="en-US">
                <a:solidFill>
                  <a:srgbClr val="7F7F7F"/>
                </a:solidFill>
                <a:latin typeface="Century Gothic" panose="020B0502020202020204" pitchFamily="34" charset="0"/>
              </a:rPr>
              <a:pPr/>
              <a:t>2</a:t>
            </a:fld>
            <a:endParaRPr lang="en-US" altLang="en-US">
              <a:solidFill>
                <a:srgbClr val="7F7F7F"/>
              </a:solidFill>
              <a:latin typeface="Century Gothic" panose="020B0502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altLang="en-US" dirty="0">
                <a:ea typeface="ヒラギノ角ゴ Pro W3"/>
              </a:rPr>
              <a:t>Overview</a:t>
            </a: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5"/>
            <a:ext cx="8229600" cy="4133457"/>
          </a:xfrm>
        </p:spPr>
        <p:txBody>
          <a:bodyPr/>
          <a:lstStyle/>
          <a:p>
            <a:pPr marL="0" indent="0">
              <a:buNone/>
            </a:pPr>
            <a:r>
              <a:rPr lang="en-CA" sz="2400" dirty="0">
                <a:effectLst/>
              </a:rPr>
              <a:t>The OSDP provides access to science, data, publications and information about development activities across the country that can be used to understand the cumulative effects of human activities to support better decisions in the future. It comprises of over 150,000 publicly available records from federal, provincial and territorial as well as regulatory systems.</a:t>
            </a:r>
          </a:p>
          <a:p>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3</a:t>
            </a:fld>
            <a:endParaRPr lang="en-US" altLang="en-US">
              <a:solidFill>
                <a:srgbClr val="7F7F7F"/>
              </a:solidFill>
              <a:latin typeface="Century Gothic" panose="020B0502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a:extLst>
              <a:ext uri="{FF2B5EF4-FFF2-40B4-BE49-F238E27FC236}">
                <a16:creationId xmlns:a16="http://schemas.microsoft.com/office/drawing/2014/main" id="{51BD2FE0-CE5E-5159-0FE9-73DC2664C1A9}"/>
              </a:ext>
            </a:extLst>
          </p:cNvPr>
          <p:cNvSpPr>
            <a:spLocks noGrp="1"/>
          </p:cNvSpPr>
          <p:nvPr>
            <p:ph type="title"/>
          </p:nvPr>
        </p:nvSpPr>
        <p:spPr/>
        <p:txBody>
          <a:bodyPr/>
          <a:lstStyle/>
          <a:p>
            <a:r>
              <a:rPr altLang="en-US" dirty="0">
                <a:ea typeface="ヒラギノ角ゴ Pro W3"/>
              </a:rPr>
              <a:t>Challenge</a:t>
            </a:r>
          </a:p>
        </p:txBody>
      </p:sp>
      <p:sp>
        <p:nvSpPr>
          <p:cNvPr id="2" name="Content Placeholder 1">
            <a:extLst>
              <a:ext uri="{FF2B5EF4-FFF2-40B4-BE49-F238E27FC236}">
                <a16:creationId xmlns:a16="http://schemas.microsoft.com/office/drawing/2014/main" id="{D58B5208-B0A7-4C82-BF5E-467017346520}"/>
              </a:ext>
            </a:extLst>
          </p:cNvPr>
          <p:cNvSpPr>
            <a:spLocks noGrp="1"/>
          </p:cNvSpPr>
          <p:nvPr>
            <p:ph idx="1"/>
          </p:nvPr>
        </p:nvSpPr>
        <p:spPr>
          <a:xfrm>
            <a:off x="457200" y="1385317"/>
            <a:ext cx="8393986" cy="4689475"/>
          </a:xfrm>
        </p:spPr>
        <p:txBody>
          <a:bodyPr/>
          <a:lstStyle/>
          <a:p>
            <a:pPr>
              <a:buFont typeface="Arial" panose="020B0604020202020204" pitchFamily="34" charset="0"/>
              <a:buChar char="•"/>
            </a:pPr>
            <a:r>
              <a:rPr lang="en-CA" sz="2400" dirty="0">
                <a:effectLst/>
              </a:rPr>
              <a:t>Identify a relevant environmental challenge in which an OSDP dataset can be used</a:t>
            </a:r>
          </a:p>
          <a:p>
            <a:pPr>
              <a:buFont typeface="Arial" panose="020B0604020202020204" pitchFamily="34" charset="0"/>
              <a:buChar char="•"/>
            </a:pPr>
            <a:r>
              <a:rPr lang="en-CA" sz="2400" dirty="0">
                <a:effectLst/>
              </a:rPr>
              <a:t>Develop a solution to the identified challenge by using at least one of the OSDP’s datasets </a:t>
            </a:r>
          </a:p>
          <a:p>
            <a:pPr>
              <a:buFont typeface="Arial" panose="020B0604020202020204" pitchFamily="34" charset="0"/>
              <a:buChar char="•"/>
            </a:pPr>
            <a:r>
              <a:rPr lang="en-CA" sz="2400" dirty="0">
                <a:effectLst/>
              </a:rPr>
              <a:t>How can the OSDP platform be improved?</a:t>
            </a:r>
          </a:p>
          <a:p>
            <a:endParaRPr lang="en-US" sz="2000" dirty="0"/>
          </a:p>
        </p:txBody>
      </p:sp>
      <p:sp>
        <p:nvSpPr>
          <p:cNvPr id="47106" name="Slide Number Placeholder 2">
            <a:extLst>
              <a:ext uri="{FF2B5EF4-FFF2-40B4-BE49-F238E27FC236}">
                <a16:creationId xmlns:a16="http://schemas.microsoft.com/office/drawing/2014/main" id="{BDEFCD20-C024-AB2D-FE4C-AF29587F8D49}"/>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47903B95-12B7-8F4F-B240-82A4CA58DE7B}" type="slidenum">
              <a:rPr lang="en-US" altLang="en-US">
                <a:solidFill>
                  <a:srgbClr val="7F7F7F"/>
                </a:solidFill>
                <a:latin typeface="Century Gothic" panose="020B0502020202020204" pitchFamily="34" charset="0"/>
              </a:rPr>
              <a:pPr/>
              <a:t>4</a:t>
            </a:fld>
            <a:endParaRPr lang="en-US" altLang="en-US">
              <a:solidFill>
                <a:srgbClr val="7F7F7F"/>
              </a:solidFill>
              <a:latin typeface="Century Gothic" panose="020B0502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Problem</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idx="1"/>
          </p:nvPr>
        </p:nvSpPr>
        <p:spPr>
          <a:xfrm>
            <a:off x="457200" y="1260476"/>
            <a:ext cx="8229600" cy="3537556"/>
          </a:xfrm>
        </p:spPr>
        <p:txBody>
          <a:bodyPr/>
          <a:lstStyle/>
          <a:p>
            <a:pPr marL="0" indent="0">
              <a:buNone/>
            </a:pPr>
            <a:r>
              <a:rPr lang="en-CA" sz="2400" dirty="0">
                <a:effectLst/>
              </a:rPr>
              <a:t>Understand human-related toxic air emissions in Canada</a:t>
            </a:r>
            <a:endParaRPr lang="en-US" sz="2400" dirty="0"/>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5</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4EE1F99A-B486-09E9-833C-2C9CB5B04B38}"/>
              </a:ext>
            </a:extLst>
          </p:cNvPr>
          <p:cNvSpPr txBox="1">
            <a:spLocks/>
          </p:cNvSpPr>
          <p:nvPr/>
        </p:nvSpPr>
        <p:spPr>
          <a:xfrm>
            <a:off x="457200" y="2321959"/>
            <a:ext cx="4040188" cy="3726273"/>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 Canadian Environmental Sustainability Indicators (CESI) program provides data and information to track Canada's performance on key environmental sustainability issues. </a:t>
            </a:r>
          </a:p>
        </p:txBody>
      </p:sp>
      <p:sp>
        <p:nvSpPr>
          <p:cNvPr id="4" name="Content Placeholder 4">
            <a:extLst>
              <a:ext uri="{FF2B5EF4-FFF2-40B4-BE49-F238E27FC236}">
                <a16:creationId xmlns:a16="http://schemas.microsoft.com/office/drawing/2014/main" id="{BEBFDF34-35D7-E17F-B7A1-1313E236D991}"/>
              </a:ext>
            </a:extLst>
          </p:cNvPr>
          <p:cNvSpPr txBox="1">
            <a:spLocks/>
          </p:cNvSpPr>
          <p:nvPr/>
        </p:nvSpPr>
        <p:spPr>
          <a:xfrm>
            <a:off x="4572001" y="2321959"/>
            <a:ext cx="4188618" cy="3726274"/>
          </a:xfrm>
          <a:prstGeom prst="rect">
            <a:avLst/>
          </a:prstGeom>
        </p:spPr>
        <p:txBody>
          <a:bodyPr/>
          <a:lstStyle>
            <a:lvl1pPr marL="342900" indent="-342900" algn="l" defTabSz="457200" rtl="0" eaLnBrk="0" fontAlgn="base" hangingPunct="0">
              <a:spcBef>
                <a:spcPct val="20000"/>
              </a:spcBef>
              <a:spcAft>
                <a:spcPct val="0"/>
              </a:spcAft>
              <a:buClr>
                <a:srgbClr val="064163"/>
              </a:buClr>
              <a:buFont typeface="Arial" panose="020B0604020202020204" pitchFamily="34" charset="0"/>
              <a:buChar char="•"/>
              <a:defRPr lang="en-CA" sz="2600" kern="1200" dirty="0">
                <a:solidFill>
                  <a:srgbClr val="595959"/>
                </a:solidFill>
                <a:latin typeface="Century Gothic" pitchFamily="34" charset="0"/>
                <a:ea typeface="ヒラギノ角ゴ Pro W3" pitchFamily="126" charset="-128"/>
                <a:cs typeface="Century Gothic" pitchFamily="34" charset="0"/>
              </a:defRPr>
            </a:lvl1pPr>
            <a:lvl2pPr marL="742950" indent="-285750" algn="l" defTabSz="457200" rtl="0" eaLnBrk="0" fontAlgn="base" hangingPunct="0">
              <a:spcBef>
                <a:spcPct val="20000"/>
              </a:spcBef>
              <a:spcAft>
                <a:spcPct val="0"/>
              </a:spcAft>
              <a:buClr>
                <a:srgbClr val="064163"/>
              </a:buClr>
              <a:buFont typeface="Arial" panose="020B0604020202020204" pitchFamily="34" charset="0"/>
              <a:buChar char="•"/>
              <a:defRPr lang="en-CA" sz="2400" kern="1200" dirty="0">
                <a:solidFill>
                  <a:srgbClr val="595959"/>
                </a:solidFill>
                <a:latin typeface="Century Gothic" pitchFamily="34" charset="0"/>
                <a:ea typeface="ヒラギノ角ゴ Pro W3" pitchFamily="126" charset="-128"/>
                <a:cs typeface="Century Gothic" pitchFamily="34" charset="0"/>
              </a:defRPr>
            </a:lvl2pPr>
            <a:lvl3pPr marL="1143000" indent="-228600" algn="l" defTabSz="457200" rtl="0" eaLnBrk="0" fontAlgn="base" hangingPunct="0">
              <a:spcBef>
                <a:spcPct val="20000"/>
              </a:spcBef>
              <a:spcAft>
                <a:spcPct val="0"/>
              </a:spcAft>
              <a:buClr>
                <a:srgbClr val="064163"/>
              </a:buClr>
              <a:buFont typeface="Arial" panose="020B0604020202020204" pitchFamily="34" charset="0"/>
              <a:buChar char="•"/>
              <a:defRPr lang="en-CA" sz="2200" kern="1200" dirty="0">
                <a:solidFill>
                  <a:srgbClr val="595959"/>
                </a:solidFill>
                <a:latin typeface="Century Gothic" pitchFamily="34" charset="0"/>
                <a:ea typeface="ヒラギノ角ゴ Pro W3" pitchFamily="126" charset="-128"/>
                <a:cs typeface="Century Gothic" pitchFamily="34" charset="0"/>
              </a:defRPr>
            </a:lvl3pPr>
            <a:lvl4pPr marL="1600200" indent="-228600" algn="l" defTabSz="457200" rtl="0" eaLnBrk="0" fontAlgn="base" hangingPunct="0">
              <a:spcBef>
                <a:spcPct val="20000"/>
              </a:spcBef>
              <a:spcAft>
                <a:spcPct val="0"/>
              </a:spcAft>
              <a:buClr>
                <a:srgbClr val="064163"/>
              </a:buClr>
              <a:buFont typeface="Arial" panose="020B0604020202020204" pitchFamily="34" charset="0"/>
              <a:buChar char="•"/>
              <a:defRPr lang="en-CA" sz="2000" kern="1200" dirty="0">
                <a:solidFill>
                  <a:srgbClr val="595959"/>
                </a:solidFill>
                <a:latin typeface="Century Gothic" pitchFamily="34" charset="0"/>
                <a:ea typeface="ヒラギノ角ゴ Pro W3" pitchFamily="126" charset="-128"/>
                <a:cs typeface="Century Gothic" pitchFamily="34" charset="0"/>
              </a:defRPr>
            </a:lvl4pPr>
            <a:lvl5pPr marL="2057400" indent="-228600" algn="l" defTabSz="457200" rtl="0" eaLnBrk="0" fontAlgn="base" hangingPunct="0">
              <a:spcBef>
                <a:spcPct val="20000"/>
              </a:spcBef>
              <a:spcAft>
                <a:spcPct val="0"/>
              </a:spcAft>
              <a:buClr>
                <a:srgbClr val="064163"/>
              </a:buClr>
              <a:buFont typeface="Arial" panose="020B0604020202020204" pitchFamily="34" charset="0"/>
              <a:buChar char="•"/>
              <a:defRPr lang="en-US" kern="1200" dirty="0">
                <a:solidFill>
                  <a:srgbClr val="595959"/>
                </a:solidFill>
                <a:latin typeface="Century Gothic" pitchFamily="34" charset="0"/>
                <a:ea typeface="ヒラギノ角ゴ Pro W3" pitchFamily="126" charset="-128"/>
                <a:cs typeface="Century Gothic"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These indicators track 3 human-related toxic air emissions</a:t>
            </a:r>
          </a:p>
          <a:p>
            <a:r>
              <a:rPr lang="en-US" sz="2000" b="1" dirty="0"/>
              <a:t>Lead</a:t>
            </a:r>
          </a:p>
          <a:p>
            <a:r>
              <a:rPr lang="en-US" sz="2000" b="1" dirty="0"/>
              <a:t>Mercury</a:t>
            </a:r>
          </a:p>
          <a:p>
            <a:r>
              <a:rPr lang="en-US" sz="2000" b="1" dirty="0"/>
              <a:t>Cadmium</a:t>
            </a:r>
          </a:p>
        </p:txBody>
      </p:sp>
    </p:spTree>
    <p:extLst>
      <p:ext uri="{BB962C8B-B14F-4D97-AF65-F5344CB8AC3E}">
        <p14:creationId xmlns:p14="http://schemas.microsoft.com/office/powerpoint/2010/main" val="6834630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Title 1">
            <a:extLst>
              <a:ext uri="{FF2B5EF4-FFF2-40B4-BE49-F238E27FC236}">
                <a16:creationId xmlns:a16="http://schemas.microsoft.com/office/drawing/2014/main" id="{BED67929-193C-311A-FC79-EC704DE30022}"/>
              </a:ext>
            </a:extLst>
          </p:cNvPr>
          <p:cNvSpPr>
            <a:spLocks noGrp="1"/>
          </p:cNvSpPr>
          <p:nvPr>
            <p:ph type="title"/>
          </p:nvPr>
        </p:nvSpPr>
        <p:spPr/>
        <p:txBody>
          <a:bodyPr/>
          <a:lstStyle/>
          <a:p>
            <a:r>
              <a:rPr lang="en-US" altLang="en-US" dirty="0">
                <a:ea typeface="ヒラギノ角ゴ Pro W3"/>
              </a:rPr>
              <a:t>Approach</a:t>
            </a:r>
            <a:endParaRPr altLang="en-US" dirty="0">
              <a:ea typeface="ヒラギノ角ゴ Pro W3"/>
            </a:endParaRPr>
          </a:p>
        </p:txBody>
      </p:sp>
      <p:sp>
        <p:nvSpPr>
          <p:cNvPr id="2" name="Content Placeholder 1">
            <a:extLst>
              <a:ext uri="{FF2B5EF4-FFF2-40B4-BE49-F238E27FC236}">
                <a16:creationId xmlns:a16="http://schemas.microsoft.com/office/drawing/2014/main" id="{68E42AC1-2C2A-42C4-0515-6E70700956C2}"/>
              </a:ext>
            </a:extLst>
          </p:cNvPr>
          <p:cNvSpPr>
            <a:spLocks noGrp="1"/>
          </p:cNvSpPr>
          <p:nvPr>
            <p:ph sz="half" idx="1"/>
          </p:nvPr>
        </p:nvSpPr>
        <p:spPr>
          <a:xfrm>
            <a:off x="457198" y="1600200"/>
            <a:ext cx="3919593" cy="4525963"/>
          </a:xfrm>
        </p:spPr>
        <p:txBody>
          <a:bodyPr/>
          <a:lstStyle/>
          <a:p>
            <a:pPr marL="0" indent="0">
              <a:buNone/>
            </a:pPr>
            <a:r>
              <a:rPr lang="en-CA" sz="2000" dirty="0">
                <a:effectLst/>
              </a:rPr>
              <a:t>Leverage information using OSDP + external sources</a:t>
            </a:r>
          </a:p>
          <a:p>
            <a:pPr lvl="1"/>
            <a:r>
              <a:rPr lang="en-CA" sz="1800" dirty="0"/>
              <a:t>Data sources</a:t>
            </a:r>
          </a:p>
          <a:p>
            <a:pPr lvl="1"/>
            <a:r>
              <a:rPr lang="en-CA" sz="1800" dirty="0">
                <a:effectLst/>
              </a:rPr>
              <a:t>Visualizations</a:t>
            </a:r>
          </a:p>
          <a:p>
            <a:pPr lvl="1"/>
            <a:endParaRPr lang="en-CA" sz="2000" dirty="0"/>
          </a:p>
          <a:p>
            <a:pPr lvl="1"/>
            <a:endParaRPr lang="en-CA" sz="2000" dirty="0">
              <a:effectLst/>
            </a:endParaRPr>
          </a:p>
          <a:p>
            <a:pPr marL="457200" lvl="1" indent="0">
              <a:buNone/>
            </a:pPr>
            <a:endParaRPr lang="en-CA" sz="2000" dirty="0">
              <a:effectLst/>
            </a:endParaRPr>
          </a:p>
          <a:p>
            <a:pPr marL="0" indent="0">
              <a:buNone/>
            </a:pPr>
            <a:endParaRPr lang="en-US" sz="2400" dirty="0"/>
          </a:p>
        </p:txBody>
      </p:sp>
      <p:sp>
        <p:nvSpPr>
          <p:cNvPr id="4" name="Content Placeholder 3">
            <a:extLst>
              <a:ext uri="{FF2B5EF4-FFF2-40B4-BE49-F238E27FC236}">
                <a16:creationId xmlns:a16="http://schemas.microsoft.com/office/drawing/2014/main" id="{2C09D004-31B1-08F0-7049-D63429DBD606}"/>
              </a:ext>
            </a:extLst>
          </p:cNvPr>
          <p:cNvSpPr>
            <a:spLocks noGrp="1"/>
          </p:cNvSpPr>
          <p:nvPr>
            <p:ph sz="half" idx="2"/>
          </p:nvPr>
        </p:nvSpPr>
        <p:spPr>
          <a:xfrm>
            <a:off x="4767211" y="1600200"/>
            <a:ext cx="4284322" cy="4525963"/>
          </a:xfrm>
        </p:spPr>
        <p:txBody>
          <a:bodyPr/>
          <a:lstStyle/>
          <a:p>
            <a:pPr marL="0" indent="0">
              <a:buNone/>
            </a:pPr>
            <a:r>
              <a:rPr lang="en-US" sz="2000" b="1" dirty="0">
                <a:latin typeface="+mn-lt"/>
              </a:rPr>
              <a:t>Data sources</a:t>
            </a:r>
          </a:p>
          <a:p>
            <a:pPr lvl="1"/>
            <a:r>
              <a:rPr lang="en-CA" sz="1800" dirty="0">
                <a:effectLst/>
                <a:hlinkClick r:id="rId2"/>
              </a:rPr>
              <a:t>Emissions of harmful substances to air – Cadmium emissions to air by facility</a:t>
            </a:r>
            <a:endParaRPr lang="en-CA" sz="1800" dirty="0">
              <a:effectLst/>
              <a:hlinkClick r:id="rId3"/>
            </a:endParaRPr>
          </a:p>
          <a:p>
            <a:pPr lvl="1"/>
            <a:r>
              <a:rPr lang="en-CA" sz="1800" dirty="0">
                <a:effectLst/>
                <a:hlinkClick r:id="rId3"/>
              </a:rPr>
              <a:t>Emissions of harmful substances to air – Lead emissions to air by facility</a:t>
            </a:r>
            <a:endParaRPr lang="en-CA" sz="1800" dirty="0">
              <a:effectLst/>
            </a:endParaRPr>
          </a:p>
          <a:p>
            <a:pPr lvl="1"/>
            <a:r>
              <a:rPr lang="en-CA" sz="1800" dirty="0">
                <a:effectLst/>
                <a:hlinkClick r:id="rId4"/>
              </a:rPr>
              <a:t>Emissions of harmful substances to air – Mercury emissions to air by facility</a:t>
            </a:r>
            <a:endParaRPr lang="en-CA" sz="1800" dirty="0">
              <a:effectLst/>
            </a:endParaRPr>
          </a:p>
          <a:p>
            <a:pPr lvl="1"/>
            <a:r>
              <a:rPr lang="en-CA" sz="1800" dirty="0">
                <a:effectLst/>
                <a:hlinkClick r:id="rId5"/>
              </a:rPr>
              <a:t>Canadian Environmental Sustainability Indicators</a:t>
            </a:r>
            <a:endParaRPr lang="en-CA" sz="1800" dirty="0">
              <a:effectLst/>
            </a:endParaRPr>
          </a:p>
          <a:p>
            <a:endParaRPr lang="en-CA" sz="1800" dirty="0">
              <a:effectLst/>
              <a:latin typeface="+mn-lt"/>
            </a:endParaRPr>
          </a:p>
          <a:p>
            <a:pPr lvl="1"/>
            <a:endParaRPr lang="en-US" dirty="0">
              <a:latin typeface="+mn-lt"/>
            </a:endParaRPr>
          </a:p>
        </p:txBody>
      </p:sp>
      <p:sp>
        <p:nvSpPr>
          <p:cNvPr id="46082" name="Slide Number Placeholder 2">
            <a:extLst>
              <a:ext uri="{FF2B5EF4-FFF2-40B4-BE49-F238E27FC236}">
                <a16:creationId xmlns:a16="http://schemas.microsoft.com/office/drawing/2014/main" id="{B9882488-F09D-377B-6CE6-CB6563C6A09E}"/>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C32AED1-7652-2247-B6BE-C2DE93CC6CC3}" type="slidenum">
              <a:rPr lang="en-US" altLang="en-US">
                <a:solidFill>
                  <a:srgbClr val="7F7F7F"/>
                </a:solidFill>
                <a:latin typeface="Century Gothic" panose="020B0502020202020204" pitchFamily="34" charset="0"/>
              </a:rPr>
              <a:pPr/>
              <a:t>6</a:t>
            </a:fld>
            <a:endParaRPr lang="en-US" altLang="en-US">
              <a:solidFill>
                <a:srgbClr val="7F7F7F"/>
              </a:solidFill>
              <a:latin typeface="Century Gothic" panose="020B0502020202020204" pitchFamily="34" charset="0"/>
            </a:endParaRPr>
          </a:p>
        </p:txBody>
      </p:sp>
    </p:spTree>
    <p:extLst>
      <p:ext uri="{BB962C8B-B14F-4D97-AF65-F5344CB8AC3E}">
        <p14:creationId xmlns:p14="http://schemas.microsoft.com/office/powerpoint/2010/main" val="1210357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7</a:t>
            </a:fld>
            <a:endParaRPr lang="en-US" altLang="en-US">
              <a:solidFill>
                <a:srgbClr val="7F7F7F"/>
              </a:solidFill>
              <a:latin typeface="Century Gothic" panose="020B0502020202020204" pitchFamily="34" charset="0"/>
            </a:endParaRPr>
          </a:p>
        </p:txBody>
      </p:sp>
      <p:pic>
        <p:nvPicPr>
          <p:cNvPr id="6" name="Content Placeholder 5">
            <a:extLst>
              <a:ext uri="{FF2B5EF4-FFF2-40B4-BE49-F238E27FC236}">
                <a16:creationId xmlns:a16="http://schemas.microsoft.com/office/drawing/2014/main" id="{0EFEDC7F-6F8C-4CF4-50F6-35CE15AE12B8}"/>
              </a:ext>
            </a:extLst>
          </p:cNvPr>
          <p:cNvPicPr>
            <a:picLocks noGrp="1" noChangeAspect="1"/>
          </p:cNvPicPr>
          <p:nvPr>
            <p:ph sz="half" idx="2"/>
          </p:nvPr>
        </p:nvPicPr>
        <p:blipFill>
          <a:blip r:embed="rId2"/>
          <a:stretch>
            <a:fillRect/>
          </a:stretch>
        </p:blipFill>
        <p:spPr>
          <a:xfrm>
            <a:off x="457200" y="1508929"/>
            <a:ext cx="5840413" cy="4587855"/>
          </a:xfrm>
        </p:spPr>
      </p:pic>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6493267" y="1479479"/>
            <a:ext cx="2469578" cy="4646684"/>
          </a:xfrm>
        </p:spPr>
        <p:txBody>
          <a:bodyPr/>
          <a:lstStyle/>
          <a:p>
            <a:pPr marL="0" indent="0">
              <a:buNone/>
            </a:pPr>
            <a:r>
              <a:rPr lang="en-US" sz="1000" dirty="0"/>
              <a:t>In 2021, facility-reported cadmium emissions represent 74% of total national cadmium emissions.</a:t>
            </a:r>
          </a:p>
          <a:p>
            <a:pPr marL="0" indent="0">
              <a:buNone/>
            </a:pPr>
            <a:r>
              <a:rPr lang="en-US" sz="1000" dirty="0"/>
              <a:t>- 115 facilities reported emissions under 0.5 kilogram (kg)</a:t>
            </a:r>
          </a:p>
          <a:p>
            <a:pPr marL="0" indent="0">
              <a:buNone/>
            </a:pPr>
            <a:r>
              <a:rPr lang="en-US" sz="1000" dirty="0"/>
              <a:t>- 115 facilities reported emissions between 0.5 to 20 kg</a:t>
            </a:r>
          </a:p>
          <a:p>
            <a:pPr marL="0" indent="0">
              <a:buNone/>
            </a:pPr>
            <a:r>
              <a:rPr lang="en-US" sz="1000" dirty="0"/>
              <a:t>- 18 facilities reported emissions over 20 kg, which were located in British Columbia (1), Manitoba (1), New Brunswick (1), Newfoundland and Labrador (1), Ontario (3), Alberta (5), and Quebec (6)</a:t>
            </a:r>
          </a:p>
        </p:txBody>
      </p:sp>
    </p:spTree>
    <p:extLst>
      <p:ext uri="{BB962C8B-B14F-4D97-AF65-F5344CB8AC3E}">
        <p14:creationId xmlns:p14="http://schemas.microsoft.com/office/powerpoint/2010/main" val="1852532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8</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67825" y="5489682"/>
            <a:ext cx="8229600" cy="694027"/>
          </a:xfrm>
        </p:spPr>
        <p:txBody>
          <a:bodyPr/>
          <a:lstStyle/>
          <a:p>
            <a:pPr marL="0" indent="0">
              <a:buNone/>
            </a:pPr>
            <a:r>
              <a:rPr lang="en-US" sz="1000" dirty="0"/>
              <a:t>- In 2021, Ontario and Quebec accounted for 68% (3.1 </a:t>
            </a:r>
            <a:r>
              <a:rPr lang="en-US" sz="1000" dirty="0" err="1"/>
              <a:t>tonnes</a:t>
            </a:r>
            <a:r>
              <a:rPr lang="en-US" sz="1000" dirty="0"/>
              <a:t>) of national cadmium emissions</a:t>
            </a:r>
          </a:p>
          <a:p>
            <a:pPr marL="0" indent="0">
              <a:buNone/>
            </a:pPr>
            <a:r>
              <a:rPr lang="en-US" sz="1000" dirty="0"/>
              <a:t>- Between 1994 and 2021, Manitoba had the largest decline in emissions (59.6 </a:t>
            </a:r>
            <a:r>
              <a:rPr lang="en-US" sz="1000" dirty="0" err="1"/>
              <a:t>tonnes</a:t>
            </a:r>
            <a:r>
              <a:rPr lang="en-US" sz="1000" dirty="0"/>
              <a:t>)</a:t>
            </a:r>
          </a:p>
        </p:txBody>
      </p:sp>
      <p:pic>
        <p:nvPicPr>
          <p:cNvPr id="5" name="Content Placeholder 4">
            <a:extLst>
              <a:ext uri="{FF2B5EF4-FFF2-40B4-BE49-F238E27FC236}">
                <a16:creationId xmlns:a16="http://schemas.microsoft.com/office/drawing/2014/main" id="{937FA541-4DFB-CE58-3C71-F0FA409A0E53}"/>
              </a:ext>
            </a:extLst>
          </p:cNvPr>
          <p:cNvPicPr>
            <a:picLocks noGrp="1" noChangeAspect="1"/>
          </p:cNvPicPr>
          <p:nvPr>
            <p:ph sz="half" idx="2"/>
          </p:nvPr>
        </p:nvPicPr>
        <p:blipFill>
          <a:blip r:embed="rId2"/>
          <a:stretch>
            <a:fillRect/>
          </a:stretch>
        </p:blipFill>
        <p:spPr>
          <a:xfrm>
            <a:off x="767825" y="1265850"/>
            <a:ext cx="7299789" cy="4051191"/>
          </a:xfrm>
        </p:spPr>
      </p:pic>
    </p:spTree>
    <p:extLst>
      <p:ext uri="{BB962C8B-B14F-4D97-AF65-F5344CB8AC3E}">
        <p14:creationId xmlns:p14="http://schemas.microsoft.com/office/powerpoint/2010/main" val="6407772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a:extLst>
              <a:ext uri="{FF2B5EF4-FFF2-40B4-BE49-F238E27FC236}">
                <a16:creationId xmlns:a16="http://schemas.microsoft.com/office/drawing/2014/main" id="{E51A7E9B-D3A4-6BA4-A099-2DE46AFD1A20}"/>
              </a:ext>
            </a:extLst>
          </p:cNvPr>
          <p:cNvSpPr>
            <a:spLocks noGrp="1"/>
          </p:cNvSpPr>
          <p:nvPr>
            <p:ph type="title"/>
          </p:nvPr>
        </p:nvSpPr>
        <p:spPr/>
        <p:txBody>
          <a:bodyPr/>
          <a:lstStyle/>
          <a:p>
            <a:r>
              <a:rPr altLang="en-US" dirty="0">
                <a:ea typeface="ヒラギノ角ゴ Pro W3"/>
              </a:rPr>
              <a:t>Analysis</a:t>
            </a:r>
            <a:r>
              <a:rPr lang="en-US" altLang="en-US" dirty="0">
                <a:ea typeface="ヒラギノ角ゴ Pro W3"/>
              </a:rPr>
              <a:t> - Cadmium</a:t>
            </a:r>
            <a:endParaRPr altLang="en-US" dirty="0">
              <a:ea typeface="ヒラギノ角ゴ Pro W3"/>
            </a:endParaRPr>
          </a:p>
        </p:txBody>
      </p:sp>
      <p:sp>
        <p:nvSpPr>
          <p:cNvPr id="48130" name="Slide Number Placeholder 2">
            <a:extLst>
              <a:ext uri="{FF2B5EF4-FFF2-40B4-BE49-F238E27FC236}">
                <a16:creationId xmlns:a16="http://schemas.microsoft.com/office/drawing/2014/main" id="{1D7CB16A-2E06-F400-7C74-DEC447021028}"/>
              </a:ext>
            </a:extLst>
          </p:cNvPr>
          <p:cNvSpPr>
            <a:spLocks noGrp="1" noChangeArrowheads="1"/>
          </p:cNvSpPr>
          <p:nvPr>
            <p:ph type="sldNum" sz="quarter" idx="10"/>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ヒラギノ角ゴ Pro W3"/>
                <a:cs typeface="ヒラギノ角ゴ Pro W3"/>
              </a:defRPr>
            </a:lvl1pPr>
            <a:lvl2pPr marL="742950" indent="-285750">
              <a:defRPr>
                <a:solidFill>
                  <a:schemeClr val="tx1"/>
                </a:solidFill>
                <a:latin typeface="Calibri" panose="020F0502020204030204" pitchFamily="34" charset="0"/>
                <a:ea typeface="ヒラギノ角ゴ Pro W3"/>
                <a:cs typeface="ヒラギノ角ゴ Pro W3"/>
              </a:defRPr>
            </a:lvl2pPr>
            <a:lvl3pPr marL="1143000" indent="-228600">
              <a:defRPr>
                <a:solidFill>
                  <a:schemeClr val="tx1"/>
                </a:solidFill>
                <a:latin typeface="Calibri" panose="020F0502020204030204" pitchFamily="34" charset="0"/>
                <a:ea typeface="ヒラギノ角ゴ Pro W3"/>
                <a:cs typeface="ヒラギノ角ゴ Pro W3"/>
              </a:defRPr>
            </a:lvl3pPr>
            <a:lvl4pPr marL="1600200" indent="-228600">
              <a:defRPr>
                <a:solidFill>
                  <a:schemeClr val="tx1"/>
                </a:solidFill>
                <a:latin typeface="Calibri" panose="020F0502020204030204" pitchFamily="34" charset="0"/>
                <a:ea typeface="ヒラギノ角ゴ Pro W3"/>
                <a:cs typeface="ヒラギノ角ゴ Pro W3"/>
              </a:defRPr>
            </a:lvl4pPr>
            <a:lvl5pPr marL="2057400" indent="-228600">
              <a:defRPr>
                <a:solidFill>
                  <a:schemeClr val="tx1"/>
                </a:solidFill>
                <a:latin typeface="Calibri" panose="020F0502020204030204" pitchFamily="34" charset="0"/>
                <a:ea typeface="ヒラギノ角ゴ Pro W3"/>
                <a:cs typeface="ヒラギノ角ゴ Pro W3"/>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ヒラギノ角ゴ Pro W3"/>
                <a:cs typeface="ヒラギノ角ゴ Pro W3"/>
              </a:defRPr>
            </a:lvl9pPr>
          </a:lstStyle>
          <a:p>
            <a:fld id="{A10D5A4E-2C25-F547-97A4-6E430B52C48D}" type="slidenum">
              <a:rPr lang="en-US" altLang="en-US">
                <a:solidFill>
                  <a:srgbClr val="7F7F7F"/>
                </a:solidFill>
                <a:latin typeface="Century Gothic" panose="020B0502020202020204" pitchFamily="34" charset="0"/>
              </a:rPr>
              <a:pPr/>
              <a:t>9</a:t>
            </a:fld>
            <a:endParaRPr lang="en-US" altLang="en-US">
              <a:solidFill>
                <a:srgbClr val="7F7F7F"/>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EEEEC3C2-6B3A-7972-ECDC-EB406525614D}"/>
              </a:ext>
            </a:extLst>
          </p:cNvPr>
          <p:cNvSpPr>
            <a:spLocks noGrp="1"/>
          </p:cNvSpPr>
          <p:nvPr>
            <p:ph sz="quarter" idx="4"/>
          </p:nvPr>
        </p:nvSpPr>
        <p:spPr>
          <a:xfrm>
            <a:off x="775530" y="4886699"/>
            <a:ext cx="7971091" cy="1232090"/>
          </a:xfrm>
        </p:spPr>
        <p:txBody>
          <a:bodyPr/>
          <a:lstStyle/>
          <a:p>
            <a:pPr marL="0" indent="0">
              <a:buNone/>
            </a:pPr>
            <a:r>
              <a:rPr lang="en-US" sz="1000" dirty="0"/>
              <a:t>- In 2021, 4.5 </a:t>
            </a:r>
            <a:r>
              <a:rPr lang="en-US" sz="1000" dirty="0" err="1"/>
              <a:t>tonnes</a:t>
            </a:r>
            <a:r>
              <a:rPr lang="en-US" sz="1000" dirty="0"/>
              <a:t> of cadmium were emitted in Canada</a:t>
            </a:r>
          </a:p>
          <a:p>
            <a:pPr marL="0" indent="0">
              <a:buNone/>
            </a:pPr>
            <a:r>
              <a:rPr lang="en-US" sz="1000" dirty="0"/>
              <a:t>- Since 1990, the largest source of cadmium emissions has been the non-ferrous refining and smelting industry. It accounted for 49% (or 2.2 </a:t>
            </a:r>
            <a:r>
              <a:rPr lang="en-US" sz="1000" dirty="0" err="1"/>
              <a:t>tonnes</a:t>
            </a:r>
            <a:r>
              <a:rPr lang="en-US" sz="1000" dirty="0"/>
              <a:t>) of the national total in 2021</a:t>
            </a:r>
          </a:p>
          <a:p>
            <a:pPr marL="0" indent="0">
              <a:buNone/>
            </a:pPr>
            <a:r>
              <a:rPr lang="en-US" sz="1000" dirty="0"/>
              <a:t>- Between 1990 and 2021, cadmium emissions decreased by 94% (or 76.7 </a:t>
            </a:r>
            <a:r>
              <a:rPr lang="en-US" sz="1000" dirty="0" err="1"/>
              <a:t>tonnes</a:t>
            </a:r>
            <a:r>
              <a:rPr lang="en-US" sz="1000" dirty="0"/>
              <a:t>)</a:t>
            </a:r>
          </a:p>
          <a:p>
            <a:pPr marL="0" indent="0">
              <a:buNone/>
            </a:pPr>
            <a:r>
              <a:rPr lang="en-US" sz="1000" dirty="0"/>
              <a:t>- Cadmium emissions fluctuated between 1990 and 2006, but decreased steadily from 2007 onward. Fluctuations in cadmium emissions prior to 2010 are mostly driven by emissions from a non-ferrous refining and smelting facility in Manitoba.</a:t>
            </a:r>
          </a:p>
        </p:txBody>
      </p:sp>
      <p:pic>
        <p:nvPicPr>
          <p:cNvPr id="5" name="Content Placeholder 4">
            <a:extLst>
              <a:ext uri="{FF2B5EF4-FFF2-40B4-BE49-F238E27FC236}">
                <a16:creationId xmlns:a16="http://schemas.microsoft.com/office/drawing/2014/main" id="{8B53DE07-2CF6-6553-0E67-06056C520735}"/>
              </a:ext>
            </a:extLst>
          </p:cNvPr>
          <p:cNvPicPr>
            <a:picLocks noGrp="1" noChangeAspect="1"/>
          </p:cNvPicPr>
          <p:nvPr>
            <p:ph sz="half" idx="2"/>
          </p:nvPr>
        </p:nvPicPr>
        <p:blipFill>
          <a:blip r:embed="rId2"/>
          <a:stretch>
            <a:fillRect/>
          </a:stretch>
        </p:blipFill>
        <p:spPr>
          <a:xfrm>
            <a:off x="775531" y="1364550"/>
            <a:ext cx="7592938" cy="3324403"/>
          </a:xfrm>
        </p:spPr>
      </p:pic>
    </p:spTree>
    <p:extLst>
      <p:ext uri="{BB962C8B-B14F-4D97-AF65-F5344CB8AC3E}">
        <p14:creationId xmlns:p14="http://schemas.microsoft.com/office/powerpoint/2010/main" val="2037266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NGAGE" val="{&quot;SavedSwatch&quot;:&quot;-16438440|-6043304|-13922118|-2262759|-9803158|Fisheries and Oceans Canada&quot;,&quot;Id&quot;:&quot;5db735b04641384b50e328ba&quot;,&quot;SmartGridHorizontal&quot;:0,&quot;LinkedExcelSources&quot;:{},&quot;LinkedProjectSources&quot;:{},&quot;FlowConfig&quot;:{&quot;Canvas&quot;:{&quot;Slide&quot;:-1,&quot;Width&quot;:0,&quot;Height&quot;:0},&quot;Timeline&quot;:{&quot;Actions&quot;:[]}},&quot;LinkedSlideMergeSources&quot;:{}}"/>
</p:tagLst>
</file>

<file path=ppt/theme/theme1.xml><?xml version="1.0" encoding="utf-8"?>
<a:theme xmlns:a="http://schemas.openxmlformats.org/drawingml/2006/main" name="Office Theme">
  <a:themeElements>
    <a:clrScheme name="Custom 32">
      <a:dk1>
        <a:sysClr val="windowText" lastClr="000000"/>
      </a:dk1>
      <a:lt1>
        <a:sysClr val="window" lastClr="FFFFFF"/>
      </a:lt1>
      <a:dk2>
        <a:srgbClr val="1F497D"/>
      </a:dk2>
      <a:lt2>
        <a:srgbClr val="EEECE1"/>
      </a:lt2>
      <a:accent1>
        <a:srgbClr val="0092D2"/>
      </a:accent1>
      <a:accent2>
        <a:srgbClr val="16629B"/>
      </a:accent2>
      <a:accent3>
        <a:srgbClr val="73B632"/>
      </a:accent3>
      <a:accent4>
        <a:srgbClr val="991324"/>
      </a:accent4>
      <a:accent5>
        <a:srgbClr val="441A66"/>
      </a:accent5>
      <a:accent6>
        <a:srgbClr val="E47623"/>
      </a:accent6>
      <a:hlink>
        <a:srgbClr val="0000FF"/>
      </a:hlink>
      <a:folHlink>
        <a:srgbClr val="800080"/>
      </a:folHlink>
    </a:clrScheme>
    <a:fontScheme name="Summer">
      <a:majorFont>
        <a:latin typeface="Century Gothic"/>
        <a:ea typeface=""/>
        <a:cs typeface=""/>
        <a:font script="Jpan" typeface="ヒラギノ丸ゴ Pro W4"/>
        <a:font script="Hans" typeface="宋体"/>
        <a:font script="Hant" typeface="新細明體"/>
      </a:majorFont>
      <a:minorFont>
        <a:latin typeface="Century Gothic"/>
        <a:ea typeface=""/>
        <a:cs typeface=""/>
        <a:font script="Jpan" typeface="ヒラギノ丸ゴ Pro W4"/>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latin typeface="Century Gothic" panose="020B0502020202020204"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7836</TotalTime>
  <Words>709</Words>
  <Application>Microsoft Macintosh PowerPoint</Application>
  <PresentationFormat>On-screen Show (4:3)</PresentationFormat>
  <Paragraphs>92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Century Gothic</vt:lpstr>
      <vt:lpstr>Gill Sans Light</vt:lpstr>
      <vt:lpstr>Office Theme</vt:lpstr>
      <vt:lpstr>OSDP UX Hackathon</vt:lpstr>
      <vt:lpstr>Agenda</vt:lpstr>
      <vt:lpstr>Overview</vt:lpstr>
      <vt:lpstr>Challenge</vt:lpstr>
      <vt:lpstr>Problem</vt:lpstr>
      <vt:lpstr>Approach</vt:lpstr>
      <vt:lpstr>Analysis - Cadmium</vt:lpstr>
      <vt:lpstr>Analysis - Cadmium</vt:lpstr>
      <vt:lpstr>Analysis - Cadmium</vt:lpstr>
      <vt:lpstr>Analysis - Lead</vt:lpstr>
      <vt:lpstr>Analysis - Lead</vt:lpstr>
      <vt:lpstr>Analysis - Lead</vt:lpstr>
      <vt:lpstr>Analysis - Mercury</vt:lpstr>
      <vt:lpstr>Analysis - Mercury</vt:lpstr>
      <vt:lpstr>Analysis - Mercury</vt:lpstr>
      <vt:lpstr>Analysis – Emissions over time</vt:lpstr>
      <vt:lpstr>UX Issues</vt:lpstr>
      <vt:lpstr>UX Recommendations</vt:lpstr>
      <vt:lpstr>UX Recommendations</vt:lpstr>
    </vt:vector>
  </TitlesOfParts>
  <Company>BSL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Mulder</dc:creator>
  <cp:lastModifiedBy>Edimaobong Udo</cp:lastModifiedBy>
  <cp:revision>667</cp:revision>
  <cp:lastPrinted>2019-08-29T17:16:25Z</cp:lastPrinted>
  <dcterms:created xsi:type="dcterms:W3CDTF">2015-04-10T18:49:27Z</dcterms:created>
  <dcterms:modified xsi:type="dcterms:W3CDTF">2024-05-04T23:33:19Z</dcterms:modified>
</cp:coreProperties>
</file>