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38" r:id="rId2"/>
    <p:sldId id="336" r:id="rId3"/>
    <p:sldId id="337" r:id="rId4"/>
    <p:sldId id="339" r:id="rId5"/>
    <p:sldId id="343" r:id="rId6"/>
    <p:sldId id="344" r:id="rId7"/>
    <p:sldId id="345" r:id="rId8"/>
    <p:sldId id="341" r:id="rId9"/>
    <p:sldId id="347" r:id="rId10"/>
    <p:sldId id="349" r:id="rId11"/>
  </p:sldIdLst>
  <p:sldSz cx="9144000" cy="6858000" type="screen4x3"/>
  <p:notesSz cx="6858000" cy="9236075"/>
  <p:custDataLst>
    <p:tags r:id="rId14"/>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32" autoAdjust="0"/>
    <p:restoredTop sz="94832" autoAdjust="0"/>
  </p:normalViewPr>
  <p:slideViewPr>
    <p:cSldViewPr snapToGrid="0" snapToObjects="1">
      <p:cViewPr varScale="1">
        <p:scale>
          <a:sx n="128" d="100"/>
          <a:sy n="128" d="100"/>
        </p:scale>
        <p:origin x="22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5/6/24</a:t>
            </a:fld>
            <a:endParaRPr lang="en-US" altLang="en-US" dirty="0"/>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5/6/24</a:t>
            </a:fld>
            <a:endParaRPr lang="en-US" altLang="en-US" dirty="0"/>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dirty="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dirty="0"/>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dirty="0"/>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dirty="0"/>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dirty="0"/>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dirty="0"/>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dirty="0"/>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dirty="0"/>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dirty="0"/>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dirty="0"/>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dirty="0"/>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dirty="0"/>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dirty="0"/>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dirty="0"/>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dirty="0"/>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dirty="0"/>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dirty="0"/>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db02e52f-81c9-40aa-857c-e349499ba85c" TargetMode="External"/><Relationship Id="rId2" Type="http://schemas.openxmlformats.org/officeDocument/2006/relationships/hyperlink" Target="https://osdp-psdo.canada.ca/dp/en/search/metadata/NRCAN-FGP-1-9d17dd8f-b12f-4145-a3e4-6553946cd59e"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a:t>
            </a:r>
            <a:r>
              <a:rPr lang="en-US" altLang="en-US" dirty="0">
                <a:ea typeface="ヒラギノ角ゴ Pro W3"/>
              </a:rPr>
              <a:t>UX </a:t>
            </a:r>
            <a:r>
              <a:rPr altLang="en-US" dirty="0">
                <a:ea typeface="ヒラギノ角ゴ Pro W3"/>
              </a:rPr>
              <a:t>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 + UX Recommendations</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10</a:t>
            </a:fld>
            <a:endParaRPr lang="en-US" altLang="en-US" dirty="0">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Challenge</a:t>
            </a:r>
          </a:p>
          <a:p>
            <a:pPr>
              <a:buFont typeface="Arial" panose="020B0604020202020204" pitchFamily="34" charset="0"/>
              <a:buChar char="•"/>
            </a:pPr>
            <a:r>
              <a:rPr lang="en-US" altLang="en-US" sz="2400" dirty="0">
                <a:ea typeface="ヒラギノ角ゴ Pro W3"/>
              </a:rPr>
              <a:t>Environmental 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a:t>
            </a:r>
          </a:p>
          <a:p>
            <a:pPr marL="0" indent="0">
              <a:buNone/>
            </a:pPr>
            <a:r>
              <a:rPr lang="en-CA" sz="2400" dirty="0">
                <a:effectLst/>
              </a:rPr>
              <a:t>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dirty="0">
                <a:ea typeface="ヒラギノ角ゴ Pro W3"/>
              </a:rPr>
              <a:t>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Environmental 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Cadmium emissions to air by facility</a:t>
            </a:r>
            <a:endParaRPr lang="en-CA" sz="1800" dirty="0">
              <a:effectLst/>
              <a:hlinkClick r:id="rId3"/>
            </a:endParaRPr>
          </a:p>
          <a:p>
            <a:pPr lvl="1"/>
            <a:r>
              <a:rPr lang="en-CA" sz="1800" dirty="0">
                <a:effectLst/>
                <a:hlinkClick r:id="rId3"/>
              </a:rPr>
              <a:t>Emissions of harmful substances to air – Lead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dirty="0">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Emissions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4393564"/>
            <a:ext cx="8229600" cy="2209668"/>
          </a:xfrm>
        </p:spPr>
        <p:txBody>
          <a:bodyPr/>
          <a:lstStyle/>
          <a:p>
            <a:pPr marL="0" indent="0">
              <a:buNone/>
            </a:pPr>
            <a:r>
              <a:rPr lang="en-US" sz="1200" dirty="0"/>
              <a:t>In 2021, mercury, lead and cadmium emissions had decreased by 90%, 91% and 94%, respectively from 1990 levels.  The decrease in mercury, lead and cadmium emissions are mostly attributed to a large drop in emissions from the non-ferrous refining and smelting industry. This decline was primarily due to the </a:t>
            </a:r>
          </a:p>
          <a:p>
            <a:r>
              <a:rPr lang="en-US" sz="1200" dirty="0"/>
              <a:t>Implementation of pollution prevention plans</a:t>
            </a:r>
          </a:p>
          <a:p>
            <a:r>
              <a:rPr lang="en-US" sz="1200" dirty="0"/>
              <a:t>The closing of outdated smelters, compliance with federal and provincial legislation, and conformance with guidelines introduced over this period</a:t>
            </a:r>
          </a:p>
          <a:p>
            <a:r>
              <a:rPr lang="en-US" sz="1200" dirty="0"/>
              <a:t>The changes in facility processes and adoption of emission reduction technologies also contributed to the reduction of mercury emissions</a:t>
            </a:r>
          </a:p>
          <a:p>
            <a:r>
              <a:rPr lang="en-US" sz="1200" dirty="0"/>
              <a:t>Changes in lead concentrations in smelter feed and changes in production levels at some facilities</a:t>
            </a:r>
          </a:p>
          <a:p>
            <a:pPr marL="0" indent="0">
              <a:buNone/>
            </a:pPr>
            <a:endParaRPr lang="en-US" sz="1200" dirty="0"/>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dirty="0">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1291231" y="1353563"/>
            <a:ext cx="6023969" cy="2946913"/>
          </a:xfrm>
        </p:spPr>
      </p:pic>
    </p:spTree>
    <p:extLst>
      <p:ext uri="{BB962C8B-B14F-4D97-AF65-F5344CB8AC3E}">
        <p14:creationId xmlns:p14="http://schemas.microsoft.com/office/powerpoint/2010/main" val="349479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8</a:t>
            </a:fld>
            <a:endParaRPr lang="en-US" altLang="en-US" dirty="0">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9</a:t>
            </a:fld>
            <a:endParaRPr lang="en-US" altLang="en-US" dirty="0">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7860</TotalTime>
  <Words>445</Words>
  <Application>Microsoft Macintosh PowerPoint</Application>
  <PresentationFormat>On-screen Show (4:3)</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Gill Sans Light</vt:lpstr>
      <vt:lpstr>Office Theme</vt:lpstr>
      <vt:lpstr>OSDP UX Hackathon</vt:lpstr>
      <vt:lpstr>Agenda</vt:lpstr>
      <vt:lpstr>Overview</vt:lpstr>
      <vt:lpstr>Challenge</vt:lpstr>
      <vt:lpstr>Environmental Problem</vt:lpstr>
      <vt:lpstr>Approach</vt:lpstr>
      <vt:lpstr>Analysis – Emissions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678</cp:revision>
  <cp:lastPrinted>2019-08-29T17:16:25Z</cp:lastPrinted>
  <dcterms:created xsi:type="dcterms:W3CDTF">2015-04-10T18:49:27Z</dcterms:created>
  <dcterms:modified xsi:type="dcterms:W3CDTF">2024-05-07T00:14:52Z</dcterms:modified>
</cp:coreProperties>
</file>