
<file path=[Content_Types].xml><?xml version="1.0" encoding="utf-8"?>
<Types xmlns="http://schemas.openxmlformats.org/package/2006/content-types">
  <Default Extension="bin" ContentType="image/pn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Layouts/slideLayout6.xml" ContentType="application/vnd.openxmlformats-officedocument.presentationml.slideLayout+xml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theme/theme5.xml" ContentType="application/vnd.openxmlformats-officedocument.theme+xml"/>
  <Override PartName="/ppt/slideLayouts/slideLayout8.xml" ContentType="application/vnd.openxmlformats-officedocument.presentationml.slideLayout+xml"/>
  <Override PartName="/ppt/theme/theme6.xml" ContentType="application/vnd.openxmlformats-officedocument.theme+xml"/>
  <Override PartName="/ppt/slideLayouts/slideLayout9.xml" ContentType="application/vnd.openxmlformats-officedocument.presentationml.slideLayout+xml"/>
  <Override PartName="/ppt/theme/theme7.xml" ContentType="application/vnd.openxmlformats-officedocument.theme+xml"/>
  <Override PartName="/ppt/slideLayouts/slideLayout10.xml" ContentType="application/vnd.openxmlformats-officedocument.presentationml.slideLayout+xml"/>
  <Override PartName="/ppt/theme/theme8.xml" ContentType="application/vnd.openxmlformats-officedocument.theme+xml"/>
  <Override PartName="/ppt/slideLayouts/slideLayout11.xml" ContentType="application/vnd.openxmlformats-officedocument.presentationml.slideLayout+xml"/>
  <Override PartName="/ppt/theme/theme9.xml" ContentType="application/vnd.openxmlformats-officedocument.theme+xml"/>
  <Override PartName="/ppt/slideLayouts/slideLayout12.xml" ContentType="application/vnd.openxmlformats-officedocument.presentationml.slideLayout+xml"/>
  <Override PartName="/ppt/theme/theme10.xml" ContentType="application/vnd.openxmlformats-officedocument.theme+xml"/>
  <Override PartName="/ppt/slideLayouts/slideLayout13.xml" ContentType="application/vnd.openxmlformats-officedocument.presentationml.slideLayout+xml"/>
  <Override PartName="/ppt/theme/theme11.xml" ContentType="application/vnd.openxmlformats-officedocument.theme+xml"/>
  <Override PartName="/ppt/slideLayouts/slideLayout14.xml" ContentType="application/vnd.openxmlformats-officedocument.presentationml.slideLayout+xml"/>
  <Override PartName="/ppt/theme/theme12.xml" ContentType="application/vnd.openxmlformats-officedocument.theme+xml"/>
  <Override PartName="/ppt/slideLayouts/slideLayout15.xml" ContentType="application/vnd.openxmlformats-officedocument.presentationml.slideLayout+xml"/>
  <Override PartName="/ppt/theme/theme13.xml" ContentType="application/vnd.openxmlformats-officedocument.theme+xml"/>
  <Override PartName="/ppt/slideLayouts/slideLayout16.xml" ContentType="application/vnd.openxmlformats-officedocument.presentationml.slideLayout+xml"/>
  <Override PartName="/ppt/theme/theme14.xml" ContentType="application/vnd.openxmlformats-officedocument.theme+xml"/>
  <Override PartName="/ppt/slideLayouts/slideLayout17.xml" ContentType="application/vnd.openxmlformats-officedocument.presentationml.slideLayout+xml"/>
  <Override PartName="/ppt/theme/theme15.xml" ContentType="application/vnd.openxmlformats-officedocument.theme+xml"/>
  <Override PartName="/ppt/slideLayouts/slideLayout18.xml" ContentType="application/vnd.openxmlformats-officedocument.presentationml.slideLayout+xml"/>
  <Override PartName="/ppt/theme/theme16.xml" ContentType="application/vnd.openxmlformats-officedocument.theme+xml"/>
  <Override PartName="/ppt/slideLayouts/slideLayout19.xml" ContentType="application/vnd.openxmlformats-officedocument.presentationml.slideLayout+xml"/>
  <Override PartName="/ppt/theme/theme17.xml" ContentType="application/vnd.openxmlformats-officedocument.theme+xml"/>
  <Override PartName="/ppt/slideLayouts/slideLayout20.xml" ContentType="application/vnd.openxmlformats-officedocument.presentationml.slideLayout+xml"/>
  <Override PartName="/ppt/theme/theme18.xml" ContentType="application/vnd.openxmlformats-officedocument.theme+xml"/>
  <Override PartName="/ppt/slideLayouts/slideLayout21.xml" ContentType="application/vnd.openxmlformats-officedocument.presentationml.slideLayout+xml"/>
  <Override PartName="/ppt/theme/theme19.xml" ContentType="application/vnd.openxmlformats-officedocument.theme+xml"/>
  <Override PartName="/ppt/slideLayouts/slideLayout22.xml" ContentType="application/vnd.openxmlformats-officedocument.presentationml.slideLayout+xml"/>
  <Override PartName="/ppt/theme/theme20.xml" ContentType="application/vnd.openxmlformats-officedocument.theme+xml"/>
  <Override PartName="/ppt/slideLayouts/slideLayout23.xml" ContentType="application/vnd.openxmlformats-officedocument.presentationml.slideLayout+xml"/>
  <Override PartName="/ppt/theme/theme21.xml" ContentType="application/vnd.openxmlformats-officedocument.theme+xml"/>
  <Override PartName="/ppt/slideLayouts/slideLayout24.xml" ContentType="application/vnd.openxmlformats-officedocument.presentationml.slideLayout+xml"/>
  <Override PartName="/ppt/theme/theme22.xml" ContentType="application/vnd.openxmlformats-officedocument.theme+xml"/>
  <Override PartName="/ppt/slideLayouts/slideLayout25.xml" ContentType="application/vnd.openxmlformats-officedocument.presentationml.slideLayout+xml"/>
  <Override PartName="/ppt/theme/theme23.xml" ContentType="application/vnd.openxmlformats-officedocument.theme+xml"/>
  <Override PartName="/ppt/slideLayouts/slideLayout26.xml" ContentType="application/vnd.openxmlformats-officedocument.presentationml.slideLayout+xml"/>
  <Override PartName="/ppt/theme/theme24.xml" ContentType="application/vnd.openxmlformats-officedocument.theme+xml"/>
  <Override PartName="/ppt/slideLayouts/slideLayout27.xml" ContentType="application/vnd.openxmlformats-officedocument.presentationml.slideLayout+xml"/>
  <Override PartName="/ppt/theme/theme25.xml" ContentType="application/vnd.openxmlformats-officedocument.theme+xml"/>
  <Override PartName="/ppt/slideLayouts/slideLayout28.xml" ContentType="application/vnd.openxmlformats-officedocument.presentationml.slideLayout+xml"/>
  <Override PartName="/ppt/theme/theme26.xml" ContentType="application/vnd.openxmlformats-officedocument.theme+xml"/>
  <Override PartName="/ppt/slideLayouts/slideLayout29.xml" ContentType="application/vnd.openxmlformats-officedocument.presentationml.slideLayout+xml"/>
  <Override PartName="/ppt/theme/theme27.xml" ContentType="application/vnd.openxmlformats-officedocument.theme+xml"/>
  <Override PartName="/ppt/slideLayouts/slideLayout30.xml" ContentType="application/vnd.openxmlformats-officedocument.presentationml.slideLayout+xml"/>
  <Override PartName="/ppt/theme/theme28.xml" ContentType="application/vnd.openxmlformats-officedocument.theme+xml"/>
  <Override PartName="/ppt/slideLayouts/slideLayout31.xml" ContentType="application/vnd.openxmlformats-officedocument.presentationml.slideLayout+xml"/>
  <Override PartName="/ppt/theme/theme29.xml" ContentType="application/vnd.openxmlformats-officedocument.theme+xml"/>
  <Override PartName="/ppt/slideLayouts/slideLayout32.xml" ContentType="application/vnd.openxmlformats-officedocument.presentationml.slideLayout+xml"/>
  <Override PartName="/ppt/theme/theme30.xml" ContentType="application/vnd.openxmlformats-officedocument.theme+xml"/>
  <Override PartName="/ppt/slideLayouts/slideLayout33.xml" ContentType="application/vnd.openxmlformats-officedocument.presentationml.slideLayout+xml"/>
  <Override PartName="/ppt/theme/theme31.xml" ContentType="application/vnd.openxmlformats-officedocument.theme+xml"/>
  <Override PartName="/ppt/slideLayouts/slideLayout34.xml" ContentType="application/vnd.openxmlformats-officedocument.presentationml.slideLayout+xml"/>
  <Override PartName="/ppt/theme/theme32.xml" ContentType="application/vnd.openxmlformats-officedocument.theme+xml"/>
  <Override PartName="/ppt/slideLayouts/slideLayout35.xml" ContentType="application/vnd.openxmlformats-officedocument.presentationml.slideLayout+xml"/>
  <Override PartName="/ppt/theme/theme33.xml" ContentType="application/vnd.openxmlformats-officedocument.theme+xml"/>
  <Override PartName="/ppt/slideLayouts/slideLayout36.xml" ContentType="application/vnd.openxmlformats-officedocument.presentationml.slideLayout+xml"/>
  <Override PartName="/ppt/theme/theme34.xml" ContentType="application/vnd.openxmlformats-officedocument.theme+xml"/>
  <Override PartName="/ppt/slideLayouts/slideLayout37.xml" ContentType="application/vnd.openxmlformats-officedocument.presentationml.slideLayout+xml"/>
  <Override PartName="/ppt/theme/theme35.xml" ContentType="application/vnd.openxmlformats-officedocument.theme+xml"/>
  <Override PartName="/ppt/slideLayouts/slideLayout38.xml" ContentType="application/vnd.openxmlformats-officedocument.presentationml.slideLayout+xml"/>
  <Override PartName="/ppt/theme/theme36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2" r:id="rId2"/>
    <p:sldMasterId id="2147483654" r:id="rId3"/>
    <p:sldMasterId id="2147483656" r:id="rId4"/>
    <p:sldMasterId id="2147483660" r:id="rId5"/>
    <p:sldMasterId id="2147483662" r:id="rId6"/>
    <p:sldMasterId id="2147483664" r:id="rId7"/>
    <p:sldMasterId id="2147483666" r:id="rId8"/>
    <p:sldMasterId id="2147483670" r:id="rId9"/>
    <p:sldMasterId id="2147483672" r:id="rId10"/>
    <p:sldMasterId id="2147483674" r:id="rId11"/>
    <p:sldMasterId id="2147483676" r:id="rId12"/>
    <p:sldMasterId id="2147483678" r:id="rId13"/>
    <p:sldMasterId id="2147483680" r:id="rId14"/>
    <p:sldMasterId id="2147483682" r:id="rId15"/>
    <p:sldMasterId id="2147483684" r:id="rId16"/>
    <p:sldMasterId id="2147483688" r:id="rId17"/>
    <p:sldMasterId id="2147483690" r:id="rId18"/>
    <p:sldMasterId id="2147483692" r:id="rId19"/>
    <p:sldMasterId id="2147483694" r:id="rId20"/>
    <p:sldMasterId id="2147483696" r:id="rId21"/>
    <p:sldMasterId id="2147483698" r:id="rId22"/>
    <p:sldMasterId id="2147483700" r:id="rId23"/>
    <p:sldMasterId id="2147483702" r:id="rId24"/>
    <p:sldMasterId id="2147483704" r:id="rId25"/>
    <p:sldMasterId id="2147483706" r:id="rId26"/>
    <p:sldMasterId id="2147483714" r:id="rId27"/>
    <p:sldMasterId id="2147483716" r:id="rId28"/>
    <p:sldMasterId id="2147483718" r:id="rId29"/>
    <p:sldMasterId id="2147483720" r:id="rId30"/>
    <p:sldMasterId id="2147483722" r:id="rId31"/>
    <p:sldMasterId id="2147483724" r:id="rId32"/>
    <p:sldMasterId id="2147483730" r:id="rId33"/>
    <p:sldMasterId id="2147483732" r:id="rId34"/>
    <p:sldMasterId id="2147483734" r:id="rId35"/>
    <p:sldMasterId id="2147483780" r:id="rId36"/>
  </p:sldMasterIdLst>
  <p:notesMasterIdLst>
    <p:notesMasterId r:id="rId41"/>
  </p:notesMasterIdLst>
  <p:handoutMasterIdLst>
    <p:handoutMasterId r:id="rId42"/>
  </p:handoutMasterIdLst>
  <p:sldIdLst>
    <p:sldId id="322" r:id="rId37"/>
    <p:sldId id="329" r:id="rId38"/>
    <p:sldId id="324" r:id="rId39"/>
    <p:sldId id="328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F2F2"/>
    <a:srgbClr val="04244C"/>
    <a:srgbClr val="5C748C"/>
    <a:srgbClr val="959595"/>
    <a:srgbClr val="B2B8B8"/>
    <a:srgbClr val="F0BE41"/>
    <a:srgbClr val="FFFFFF"/>
    <a:srgbClr val="414042"/>
    <a:srgbClr val="C4C4C4"/>
    <a:srgbClr val="D8DB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6350" cmpd="sng">
              <a:solidFill>
                <a:srgbClr val="D1DADB"/>
              </a:solidFill>
            </a:ln>
          </a:left>
          <a:right>
            <a:ln w="6350" cmpd="sng">
              <a:solidFill>
                <a:srgbClr val="D1DADB"/>
              </a:solidFill>
            </a:ln>
          </a:right>
          <a:top>
            <a:ln w="6350" cmpd="sng">
              <a:solidFill>
                <a:srgbClr val="D1DADB"/>
              </a:solidFill>
            </a:ln>
          </a:top>
          <a:bottom>
            <a:ln w="6350" cmpd="sng">
              <a:solidFill>
                <a:srgbClr val="D1DADB"/>
              </a:solidFill>
            </a:ln>
          </a:bottom>
          <a:insideH>
            <a:ln w="6350" cmpd="sng">
              <a:solidFill>
                <a:srgbClr val="D1DADB"/>
              </a:solidFill>
            </a:ln>
          </a:insideH>
          <a:insideV>
            <a:ln w="6350" cmpd="sng">
              <a:solidFill>
                <a:srgbClr val="D1DADB"/>
              </a:solidFill>
              <a:prstDash val="dash"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  <a:fill>
          <a:solidFill>
            <a:schemeClr val="lt2"/>
          </a:solidFill>
        </a:fill>
      </a:tcStyle>
    </a:band2H>
    <a:band1V>
      <a:tcStyle>
        <a:tcBdr/>
        <a:fill>
          <a:noFill/>
        </a:fill>
      </a:tcStyle>
    </a:band1V>
    <a:band2V>
      <a:tcStyle>
        <a:tcBdr/>
        <a:fill>
          <a:noFill/>
        </a:fill>
      </a:tcStyle>
    </a:band2V>
    <a:lastCol>
      <a:tcTxStyle>
        <a:fontRef idx="major">
          <a:prstClr val="black"/>
        </a:fontRef>
        <a:schemeClr val="dk1"/>
      </a:tcTxStyle>
      <a:tcStyle>
        <a:tcBdr/>
        <a:fill>
          <a:solidFill>
            <a:schemeClr val="lt2"/>
          </a:solidFill>
        </a:fill>
      </a:tcStyle>
    </a:lastCol>
    <a:firstCol>
      <a:tcTxStyle>
        <a:fontRef idx="major">
          <a:prstClr val="black"/>
        </a:fontRef>
        <a:schemeClr val="dk1"/>
      </a:tcTxStyle>
      <a:tcStyle>
        <a:tcBdr/>
        <a:fill>
          <a:solidFill>
            <a:schemeClr val="lt2"/>
          </a:solidFill>
        </a:fill>
      </a:tcStyle>
    </a:firstCol>
    <a:lastRow>
      <a:tcTxStyle>
        <a:fontRef idx="major">
          <a:prstClr val="black"/>
        </a:fontRef>
        <a:schemeClr val="dk1"/>
      </a:tcTxStyle>
      <a:tcStyle>
        <a:tcBdr>
          <a:top>
            <a:ln w="12700" cmpd="sng">
              <a:solidFill>
                <a:schemeClr val="dk1"/>
              </a:solidFill>
            </a:ln>
          </a:top>
        </a:tcBdr>
        <a:fill>
          <a:solidFill>
            <a:schemeClr val="lt2"/>
          </a:solidFill>
        </a:fill>
      </a:tcStyle>
    </a:lastRow>
    <a:firstRow>
      <a:tcTxStyle>
        <a:fontRef idx="major">
          <a:prstClr val="black"/>
        </a:fontRef>
        <a:srgbClr val="FFFFFF"/>
      </a:tcTxStyle>
      <a:tcStyle>
        <a:tcBdr>
          <a:left>
            <a:ln w="6350" cmpd="sng">
              <a:solidFill>
                <a:schemeClr val="accent1"/>
              </a:solidFill>
            </a:ln>
          </a:left>
          <a:right>
            <a:ln w="6350" cmpd="sng">
              <a:solidFill>
                <a:schemeClr val="accent1"/>
              </a:solidFill>
            </a:ln>
          </a:right>
          <a:top>
            <a:ln w="6350" cmpd="sng">
              <a:solidFill>
                <a:schemeClr val="accent1"/>
              </a:solidFill>
            </a:ln>
          </a:top>
          <a:bottom>
            <a:ln w="6350" cmpd="sng">
              <a:solidFill>
                <a:schemeClr val="accen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6350" cmpd="sng">
              <a:solidFill>
                <a:srgbClr val="D1DADB"/>
              </a:solidFill>
            </a:ln>
          </a:left>
          <a:right>
            <a:ln w="6350" cmpd="sng">
              <a:solidFill>
                <a:srgbClr val="D1DADB"/>
              </a:solidFill>
            </a:ln>
          </a:right>
          <a:top>
            <a:ln w="6350" cmpd="sng">
              <a:solidFill>
                <a:srgbClr val="D1DADB"/>
              </a:solidFill>
            </a:ln>
          </a:top>
          <a:bottom>
            <a:ln w="6350" cmpd="sng">
              <a:solidFill>
                <a:srgbClr val="D1DADB"/>
              </a:solidFill>
            </a:ln>
          </a:bottom>
          <a:insideH>
            <a:ln w="6350" cmpd="sng">
              <a:solidFill>
                <a:srgbClr val="D1DADB"/>
              </a:solidFill>
            </a:ln>
          </a:insideH>
          <a:insideV>
            <a:ln w="6350" cmpd="sng">
              <a:solidFill>
                <a:srgbClr val="D1DADB"/>
              </a:solidFill>
              <a:prstDash val="dash"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  <a:fill>
          <a:solidFill>
            <a:schemeClr val="lt2"/>
          </a:solidFill>
        </a:fill>
      </a:tcStyle>
    </a:band2H>
    <a:band1V>
      <a:tcStyle>
        <a:tcBdr/>
        <a:fill>
          <a:noFill/>
        </a:fill>
      </a:tcStyle>
    </a:band1V>
    <a:band2V>
      <a:tcStyle>
        <a:tcBdr/>
        <a:fill>
          <a:noFill/>
        </a:fill>
      </a:tcStyle>
    </a:band2V>
    <a:lastCol>
      <a:tcTxStyle>
        <a:fontRef idx="major">
          <a:prstClr val="black"/>
        </a:fontRef>
        <a:schemeClr val="dk1"/>
      </a:tcTxStyle>
      <a:tcStyle>
        <a:tcBdr/>
        <a:fill>
          <a:solidFill>
            <a:schemeClr val="lt2"/>
          </a:solidFill>
        </a:fill>
      </a:tcStyle>
    </a:lastCol>
    <a:firstCol>
      <a:tcTxStyle>
        <a:fontRef idx="major">
          <a:prstClr val="black"/>
        </a:fontRef>
        <a:schemeClr val="dk1"/>
      </a:tcTxStyle>
      <a:tcStyle>
        <a:tcBdr/>
        <a:fill>
          <a:solidFill>
            <a:schemeClr val="lt2"/>
          </a:solidFill>
        </a:fill>
      </a:tcStyle>
    </a:firstCol>
    <a:lastRow>
      <a:tcTxStyle>
        <a:fontRef idx="major">
          <a:prstClr val="black"/>
        </a:fontRef>
        <a:schemeClr val="dk1"/>
      </a:tcTxStyle>
      <a:tcStyle>
        <a:tcBdr>
          <a:top>
            <a:ln w="12700" cmpd="sng">
              <a:solidFill>
                <a:schemeClr val="dk1"/>
              </a:solidFill>
            </a:ln>
          </a:top>
        </a:tcBdr>
        <a:fill>
          <a:solidFill>
            <a:schemeClr val="lt2"/>
          </a:solidFill>
        </a:fill>
      </a:tcStyle>
    </a:lastRow>
    <a:firstRow>
      <a:tcTxStyle>
        <a:fontRef idx="major">
          <a:prstClr val="black"/>
        </a:fontRef>
        <a:srgbClr val="FFFFFF"/>
      </a:tcTxStyle>
      <a:tcStyle>
        <a:tcBdr>
          <a:left>
            <a:ln w="6350" cmpd="sng">
              <a:solidFill>
                <a:schemeClr val="accent2"/>
              </a:solidFill>
            </a:ln>
          </a:left>
          <a:right>
            <a:ln w="6350" cmpd="sng">
              <a:solidFill>
                <a:schemeClr val="accent2"/>
              </a:solidFill>
            </a:ln>
          </a:right>
          <a:top>
            <a:ln w="6350" cmpd="sng">
              <a:solidFill>
                <a:schemeClr val="accent2"/>
              </a:solidFill>
            </a:ln>
          </a:top>
          <a:bottom>
            <a:ln w="6350" cmpd="sng">
              <a:solidFill>
                <a:schemeClr val="accent2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6350" cmpd="sng">
              <a:solidFill>
                <a:srgbClr val="D1DADB"/>
              </a:solidFill>
            </a:ln>
          </a:left>
          <a:right>
            <a:ln w="6350" cmpd="sng">
              <a:solidFill>
                <a:srgbClr val="D1DADB"/>
              </a:solidFill>
            </a:ln>
          </a:right>
          <a:top>
            <a:ln w="6350" cmpd="sng">
              <a:solidFill>
                <a:srgbClr val="D1DADB"/>
              </a:solidFill>
            </a:ln>
          </a:top>
          <a:bottom>
            <a:ln w="6350" cmpd="sng">
              <a:solidFill>
                <a:srgbClr val="D1DADB"/>
              </a:solidFill>
            </a:ln>
          </a:bottom>
          <a:insideH>
            <a:ln w="6350" cmpd="sng">
              <a:solidFill>
                <a:srgbClr val="D1DADB"/>
              </a:solidFill>
            </a:ln>
          </a:insideH>
          <a:insideV>
            <a:ln w="6350" cmpd="sng">
              <a:solidFill>
                <a:srgbClr val="D1DADB"/>
              </a:solidFill>
              <a:prstDash val="dash"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  <a:fill>
          <a:solidFill>
            <a:schemeClr val="lt2"/>
          </a:solidFill>
        </a:fill>
      </a:tcStyle>
    </a:band2H>
    <a:band1V>
      <a:tcStyle>
        <a:tcBdr/>
        <a:fill>
          <a:noFill/>
        </a:fill>
      </a:tcStyle>
    </a:band1V>
    <a:band2V>
      <a:tcStyle>
        <a:tcBdr/>
        <a:fill>
          <a:noFill/>
        </a:fill>
      </a:tcStyle>
    </a:band2V>
    <a:lastCol>
      <a:tcTxStyle>
        <a:fontRef idx="major">
          <a:prstClr val="black"/>
        </a:fontRef>
        <a:schemeClr val="dk1"/>
      </a:tcTxStyle>
      <a:tcStyle>
        <a:tcBdr/>
        <a:fill>
          <a:solidFill>
            <a:schemeClr val="lt2"/>
          </a:solidFill>
        </a:fill>
      </a:tcStyle>
    </a:lastCol>
    <a:firstCol>
      <a:tcTxStyle>
        <a:fontRef idx="major">
          <a:prstClr val="black"/>
        </a:fontRef>
        <a:schemeClr val="dk1"/>
      </a:tcTxStyle>
      <a:tcStyle>
        <a:tcBdr/>
        <a:fill>
          <a:solidFill>
            <a:schemeClr val="lt2"/>
          </a:solidFill>
        </a:fill>
      </a:tcStyle>
    </a:firstCol>
    <a:lastRow>
      <a:tcTxStyle>
        <a:fontRef idx="major">
          <a:prstClr val="black"/>
        </a:fontRef>
        <a:schemeClr val="dk1"/>
      </a:tcTxStyle>
      <a:tcStyle>
        <a:tcBdr>
          <a:top>
            <a:ln w="12700" cmpd="sng">
              <a:solidFill>
                <a:schemeClr val="dk1"/>
              </a:solidFill>
            </a:ln>
          </a:top>
        </a:tcBdr>
        <a:fill>
          <a:solidFill>
            <a:schemeClr val="lt2"/>
          </a:solidFill>
        </a:fill>
      </a:tcStyle>
    </a:lastRow>
    <a:firstRow>
      <a:tcTxStyle>
        <a:fontRef idx="major">
          <a:prstClr val="black"/>
        </a:fontRef>
        <a:srgbClr val="FFFFFF"/>
      </a:tcTxStyle>
      <a:tcStyle>
        <a:tcBdr>
          <a:left>
            <a:ln w="6350" cmpd="sng">
              <a:solidFill>
                <a:schemeClr val="accent3"/>
              </a:solidFill>
            </a:ln>
          </a:left>
          <a:right>
            <a:ln w="6350" cmpd="sng">
              <a:solidFill>
                <a:schemeClr val="accent3"/>
              </a:solidFill>
            </a:ln>
          </a:right>
          <a:top>
            <a:ln w="6350" cmpd="sng">
              <a:solidFill>
                <a:schemeClr val="accent3"/>
              </a:solidFill>
            </a:ln>
          </a:top>
          <a:bottom>
            <a:ln w="6350" cmpd="sng">
              <a:solidFill>
                <a:schemeClr val="accent3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6350" cmpd="sng">
              <a:solidFill>
                <a:srgbClr val="D1DADB"/>
              </a:solidFill>
            </a:ln>
          </a:left>
          <a:right>
            <a:ln w="6350" cmpd="sng">
              <a:solidFill>
                <a:srgbClr val="D1DADB"/>
              </a:solidFill>
            </a:ln>
          </a:right>
          <a:top>
            <a:ln w="6350" cmpd="sng">
              <a:solidFill>
                <a:srgbClr val="D1DADB"/>
              </a:solidFill>
            </a:ln>
          </a:top>
          <a:bottom>
            <a:ln w="6350" cmpd="sng">
              <a:solidFill>
                <a:srgbClr val="D1DADB"/>
              </a:solidFill>
            </a:ln>
          </a:bottom>
          <a:insideH>
            <a:ln w="6350" cmpd="sng">
              <a:solidFill>
                <a:srgbClr val="D1DADB"/>
              </a:solidFill>
            </a:ln>
          </a:insideH>
          <a:insideV>
            <a:ln w="6350" cmpd="sng">
              <a:solidFill>
                <a:srgbClr val="D1DADB"/>
              </a:solidFill>
              <a:prstDash val="dash"/>
            </a:ln>
          </a:insideV>
        </a:tcBdr>
        <a:fill>
          <a:noFill/>
        </a:fill>
      </a:tcStyle>
    </a:wholeTbl>
    <a:band1H>
      <a:tcStyle>
        <a:tcBdr/>
        <a:fill>
          <a:noFill/>
        </a:fill>
      </a:tcStyle>
    </a:band1H>
    <a:band2H>
      <a:tcStyle>
        <a:tcBdr/>
        <a:fill>
          <a:solidFill>
            <a:schemeClr val="lt2"/>
          </a:solidFill>
        </a:fill>
      </a:tcStyle>
    </a:band2H>
    <a:band1V>
      <a:tcStyle>
        <a:tcBdr/>
        <a:fill>
          <a:noFill/>
        </a:fill>
      </a:tcStyle>
    </a:band1V>
    <a:band2V>
      <a:tcStyle>
        <a:tcBdr/>
        <a:fill>
          <a:noFill/>
        </a:fill>
      </a:tcStyle>
    </a:band2V>
    <a:lastCol>
      <a:tcTxStyle>
        <a:fontRef idx="major">
          <a:prstClr val="black"/>
        </a:fontRef>
        <a:schemeClr val="dk1"/>
      </a:tcTxStyle>
      <a:tcStyle>
        <a:tcBdr/>
        <a:fill>
          <a:solidFill>
            <a:schemeClr val="lt2"/>
          </a:solidFill>
        </a:fill>
      </a:tcStyle>
    </a:lastCol>
    <a:firstCol>
      <a:tcTxStyle>
        <a:fontRef idx="major">
          <a:prstClr val="black"/>
        </a:fontRef>
        <a:schemeClr val="dk1"/>
      </a:tcTxStyle>
      <a:tcStyle>
        <a:tcBdr/>
        <a:fill>
          <a:solidFill>
            <a:schemeClr val="lt2"/>
          </a:solidFill>
        </a:fill>
      </a:tcStyle>
    </a:firstCol>
    <a:lastRow>
      <a:tcTxStyle>
        <a:fontRef idx="major">
          <a:prstClr val="black"/>
        </a:fontRef>
        <a:schemeClr val="dk1"/>
      </a:tcTxStyle>
      <a:tcStyle>
        <a:tcBdr>
          <a:top>
            <a:ln w="12700" cmpd="sng">
              <a:solidFill>
                <a:schemeClr val="dk1"/>
              </a:solidFill>
            </a:ln>
          </a:top>
        </a:tcBdr>
        <a:fill>
          <a:solidFill>
            <a:schemeClr val="lt2"/>
          </a:solidFill>
        </a:fill>
      </a:tcStyle>
    </a:lastRow>
    <a:firstRow>
      <a:tcTxStyle>
        <a:fontRef idx="major">
          <a:prstClr val="black"/>
        </a:fontRef>
        <a:srgbClr val="FFFFFF"/>
      </a:tcTxStyle>
      <a:tcStyle>
        <a:tcBdr>
          <a:left>
            <a:ln w="6350" cmpd="sng">
              <a:solidFill>
                <a:schemeClr val="accent4"/>
              </a:solidFill>
            </a:ln>
          </a:left>
          <a:right>
            <a:ln w="6350" cmpd="sng">
              <a:solidFill>
                <a:schemeClr val="accent4"/>
              </a:solidFill>
            </a:ln>
          </a:right>
          <a:top>
            <a:ln w="6350" cmpd="sng">
              <a:solidFill>
                <a:schemeClr val="accent4"/>
              </a:solidFill>
            </a:ln>
          </a:top>
          <a:bottom>
            <a:ln w="6350" cmpd="sng">
              <a:solidFill>
                <a:schemeClr val="accent4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215" autoAdjust="0"/>
    <p:restoredTop sz="85903" autoAdjust="0"/>
  </p:normalViewPr>
  <p:slideViewPr>
    <p:cSldViewPr snapToGrid="0" showGuides="1">
      <p:cViewPr varScale="1">
        <p:scale>
          <a:sx n="131" d="100"/>
          <a:sy n="131" d="100"/>
        </p:scale>
        <p:origin x="1016" y="184"/>
      </p:cViewPr>
      <p:guideLst>
        <p:guide orient="horz" pos="2069"/>
        <p:guide pos="3817"/>
      </p:guideLst>
    </p:cSldViewPr>
  </p:slideViewPr>
  <p:outlineViewPr>
    <p:cViewPr>
      <p:scale>
        <a:sx n="33" d="100"/>
        <a:sy n="33" d="100"/>
      </p:scale>
      <p:origin x="0" y="-220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6" d="100"/>
        <a:sy n="76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2712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Master" Target="slideMasters/slideMaster26.xml"/><Relationship Id="rId39" Type="http://schemas.openxmlformats.org/officeDocument/2006/relationships/slide" Target="slides/slide3.xml"/><Relationship Id="rId21" Type="http://schemas.openxmlformats.org/officeDocument/2006/relationships/slideMaster" Target="slideMasters/slideMaster21.xml"/><Relationship Id="rId34" Type="http://schemas.openxmlformats.org/officeDocument/2006/relationships/slideMaster" Target="slideMasters/slideMaster34.xml"/><Relationship Id="rId42" Type="http://schemas.openxmlformats.org/officeDocument/2006/relationships/handoutMaster" Target="handoutMasters/handoutMaster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Master" Target="slideMasters/slideMaster29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Master" Target="slideMasters/slideMaster32.xml"/><Relationship Id="rId37" Type="http://schemas.openxmlformats.org/officeDocument/2006/relationships/slide" Target="slides/slide1.xml"/><Relationship Id="rId40" Type="http://schemas.openxmlformats.org/officeDocument/2006/relationships/slide" Target="slides/slide4.xml"/><Relationship Id="rId45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Master" Target="slideMasters/slideMaster36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Master" Target="slideMasters/slideMaster31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43" Type="http://schemas.openxmlformats.org/officeDocument/2006/relationships/presProps" Target="presProps.xml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" Target="slides/slide2.xml"/><Relationship Id="rId46" Type="http://schemas.openxmlformats.org/officeDocument/2006/relationships/tableStyles" Target="tableStyles.xml"/><Relationship Id="rId20" Type="http://schemas.openxmlformats.org/officeDocument/2006/relationships/slideMaster" Target="slideMasters/slideMaster20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118432F-AE54-0FBC-2B73-8CE66AFF938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0F284A-7F64-0525-7611-5B5227925F7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E8D97-9402-F04C-99E3-D412E7C9F19A}" type="datetimeFigureOut">
              <a:rPr lang="en-US" smtClean="0"/>
              <a:t>7/23/24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E4A23-A7CD-3284-29A9-9A0A84CFE28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C995AE-A675-B719-2DCC-1EE3A16D19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141D4A-534A-6E44-8603-E1D2211D52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19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B6659933-B74B-4AB3-9099-B51777DD3137}" type="datetimeFigureOut">
              <a:rPr lang="en-US"/>
              <a:pPr/>
              <a:t>7/23/24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AA9CE82D-71C1-40BB-9F9F-BFC8B0CAA11F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908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Title:</a:t>
            </a:r>
            <a:r>
              <a:rPr lang="en-US" baseline="0" dirty="0"/>
              <a:t> Strategy List</a:t>
            </a:r>
            <a:endParaRPr lang="en-US" dirty="0"/>
          </a:p>
          <a:p>
            <a:r>
              <a:rPr lang="en-US" dirty="0"/>
              <a:t>Category: Timelines, Images</a:t>
            </a:r>
          </a:p>
          <a:p>
            <a:r>
              <a:rPr lang="en-US" dirty="0"/>
              <a:t>Tags:</a:t>
            </a:r>
            <a:r>
              <a:rPr lang="en-US" baseline="0" dirty="0"/>
              <a:t> timeline, plan, icon, date, bullets, bullet points, list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CE82D-71C1-40BB-9F9F-BFC8B0CAA11F}" type="slidenum">
              <a:rPr lang="en-US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4742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Title:</a:t>
            </a:r>
            <a:r>
              <a:rPr lang="en-US" baseline="0" dirty="0"/>
              <a:t> Our Idea</a:t>
            </a:r>
            <a:endParaRPr lang="en-US" dirty="0"/>
          </a:p>
          <a:p>
            <a:r>
              <a:rPr lang="en-US" dirty="0"/>
              <a:t>Category: Images</a:t>
            </a:r>
          </a:p>
          <a:p>
            <a:r>
              <a:rPr lang="en-US" dirty="0"/>
              <a:t>Tags:</a:t>
            </a:r>
            <a:r>
              <a:rPr lang="en-US" baseline="0" dirty="0"/>
              <a:t> background, image, picture, people, bulb, bullets, bullet 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CE82D-71C1-40BB-9F9F-BFC8B0CAA11F}" type="slidenum">
              <a:rPr lang="en-US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8979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Title:</a:t>
            </a:r>
            <a:r>
              <a:rPr lang="en-US" baseline="0" dirty="0"/>
              <a:t> Our Idea</a:t>
            </a:r>
            <a:endParaRPr lang="en-US" dirty="0"/>
          </a:p>
          <a:p>
            <a:r>
              <a:rPr lang="en-US" dirty="0"/>
              <a:t>Category: Images</a:t>
            </a:r>
          </a:p>
          <a:p>
            <a:r>
              <a:rPr lang="en-US" dirty="0"/>
              <a:t>Tags:</a:t>
            </a:r>
            <a:r>
              <a:rPr lang="en-US" baseline="0" dirty="0"/>
              <a:t> background, image, picture, people, bulb, bullets, bullet points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9CE82D-71C1-40BB-9F9F-BFC8B0CAA11F}" type="slidenum">
              <a:rPr lang="en-US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463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bin"/><Relationship Id="rId1" Type="http://schemas.openxmlformats.org/officeDocument/2006/relationships/slideMaster" Target="../slideMasters/slideMaster1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9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0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3159" y="201137"/>
            <a:ext cx="11117083" cy="60016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422100" y="85755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359" y="124937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498300" y="809925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title &amp; half background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half_left"/>
          <p:cNvSpPr>
            <a:spLocks noGrp="1"/>
          </p:cNvSpPr>
          <p:nvPr>
            <p:ph type="title"/>
          </p:nvPr>
        </p:nvSpPr>
        <p:spPr>
          <a:xfrm>
            <a:off x="537460" y="515462"/>
            <a:ext cx="5245824" cy="600164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351224" y="0"/>
            <a:ext cx="5840776" cy="6858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8" name="Subtitle_half_left"/>
          <p:cNvSpPr>
            <a:spLocks noGrp="1"/>
          </p:cNvSpPr>
          <p:nvPr>
            <p:ph type="body" sz="quarter" idx="14" hasCustomPrompt="1"/>
          </p:nvPr>
        </p:nvSpPr>
        <p:spPr>
          <a:xfrm>
            <a:off x="536401" y="1105200"/>
            <a:ext cx="5258610" cy="34439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F11E17F-7190-4815-9168-540AD8B3564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EB72F5E-1699-47F1-88A8-21297317EB3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5E18721-0FEA-4EAC-B79D-229258C6B96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C49C9B57-00D9-44E2-85B8-B37C953D50A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4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309" y="115412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BB9A967-9DD9-4DD6-A720-46986134B147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44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ptop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459" y="201137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5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367200" y="1652400"/>
            <a:ext cx="7480800" cy="43848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1435100" y="2120901"/>
            <a:ext cx="5340349" cy="33464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5" hasCustomPrompt="1"/>
          </p:nvPr>
        </p:nvSpPr>
        <p:spPr>
          <a:xfrm>
            <a:off x="517350" y="93375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D71CA83-4C14-4F76-8A2E-4BC45FED97B3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660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884" y="201137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526875" y="867075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9DFCE-0A6E-41A6-BB8A-4C49C6E23DB8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DC33E7-D1F0-4839-9D0D-90A187C3693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FA14B4-B8CD-442C-A051-89E7B42185AC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9035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409" y="229712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545925" y="867075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784" y="134462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479250" y="78135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309" y="134462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479250" y="790875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title &amp; half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half_left"/>
          <p:cNvSpPr>
            <a:spLocks noGrp="1"/>
          </p:cNvSpPr>
          <p:nvPr>
            <p:ph type="title"/>
          </p:nvPr>
        </p:nvSpPr>
        <p:spPr>
          <a:xfrm>
            <a:off x="537460" y="515462"/>
            <a:ext cx="5245824" cy="600164"/>
          </a:xfrm>
        </p:spPr>
        <p:txBody>
          <a:bodyPr>
            <a:norm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51223" y="0"/>
            <a:ext cx="5840777" cy="6858000"/>
          </a:xfrm>
          <a:prstGeom prst="rect">
            <a:avLst/>
          </a:prstGeom>
          <a:solidFill>
            <a:schemeClr val="bg2"/>
          </a:solidFill>
          <a:ln w="0">
            <a:solidFill>
              <a:schemeClr val="bg2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ubtitle_half_left"/>
          <p:cNvSpPr>
            <a:spLocks noGrp="1"/>
          </p:cNvSpPr>
          <p:nvPr>
            <p:ph type="body" sz="quarter" idx="15" hasCustomPrompt="1"/>
          </p:nvPr>
        </p:nvSpPr>
        <p:spPr>
          <a:xfrm>
            <a:off x="536401" y="1105200"/>
            <a:ext cx="5258610" cy="34439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61F96C5-3350-41E7-9935-541D8E55CBF0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BC8E495-F98A-41B3-A47C-1488C58E8B8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305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center &amp; half backgroun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351224" y="0"/>
            <a:ext cx="5840776" cy="6858000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Title_half_left"/>
          <p:cNvSpPr>
            <a:spLocks noGrp="1"/>
          </p:cNvSpPr>
          <p:nvPr>
            <p:ph type="title"/>
          </p:nvPr>
        </p:nvSpPr>
        <p:spPr>
          <a:xfrm>
            <a:off x="605193" y="2178236"/>
            <a:ext cx="5245825" cy="1508105"/>
          </a:xfrm>
        </p:spPr>
        <p:txBody>
          <a:bodyPr anchor="t" anchorCtr="0"/>
          <a:lstStyle>
            <a:lvl1pPr algn="ctr">
              <a:defRPr sz="46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5D3F2F-0EA4-48C7-843F-E78DA73F1BF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6D87269-FCE2-478B-8918-98DBE27AFBF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56933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784" y="210662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469725" y="828975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title &amp; half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3588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_half_left"/>
          <p:cNvSpPr>
            <a:spLocks noGrp="1"/>
          </p:cNvSpPr>
          <p:nvPr>
            <p:ph type="title"/>
          </p:nvPr>
        </p:nvSpPr>
        <p:spPr>
          <a:xfrm>
            <a:off x="489835" y="143987"/>
            <a:ext cx="5245824" cy="600164"/>
          </a:xfrm>
        </p:spPr>
        <p:txBody>
          <a:bodyPr>
            <a:norm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51223" y="0"/>
            <a:ext cx="5840777" cy="6858000"/>
          </a:xfrm>
          <a:prstGeom prst="rect">
            <a:avLst/>
          </a:prstGeom>
          <a:solidFill>
            <a:schemeClr val="bg2"/>
          </a:solidFill>
          <a:ln w="0">
            <a:solidFill>
              <a:schemeClr val="bg2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ubtitle_half_left"/>
          <p:cNvSpPr>
            <a:spLocks noGrp="1"/>
          </p:cNvSpPr>
          <p:nvPr>
            <p:ph type="body" sz="quarter" idx="15" hasCustomPrompt="1"/>
          </p:nvPr>
        </p:nvSpPr>
        <p:spPr>
          <a:xfrm>
            <a:off x="488776" y="743250"/>
            <a:ext cx="5258610" cy="34439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61F96C5-3350-41E7-9935-541D8E55CBF0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BC8E495-F98A-41B3-A47C-1488C58E8B8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30533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title &amp; half background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_half_left"/>
          <p:cNvSpPr>
            <a:spLocks noGrp="1"/>
          </p:cNvSpPr>
          <p:nvPr>
            <p:ph type="title"/>
          </p:nvPr>
        </p:nvSpPr>
        <p:spPr>
          <a:xfrm>
            <a:off x="499360" y="163037"/>
            <a:ext cx="5245824" cy="600164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351224" y="0"/>
            <a:ext cx="5840776" cy="6858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8" name="Subtitle_half_left"/>
          <p:cNvSpPr>
            <a:spLocks noGrp="1"/>
          </p:cNvSpPr>
          <p:nvPr>
            <p:ph type="body" sz="quarter" idx="14" hasCustomPrompt="1"/>
          </p:nvPr>
        </p:nvSpPr>
        <p:spPr>
          <a:xfrm>
            <a:off x="498301" y="781350"/>
            <a:ext cx="5258610" cy="34439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F11E17F-7190-4815-9168-540AD8B3564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EB72F5E-1699-47F1-88A8-21297317EB3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5E18721-0FEA-4EAC-B79D-229258C6B96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C49C9B57-00D9-44E2-85B8-B37C953D50A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41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409" y="134462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507825" y="828975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984" y="239237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536400" y="886125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934" y="172562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526875" y="8385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siness Canv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7934" y="163037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33413" y="1679972"/>
            <a:ext cx="2147365" cy="2771775"/>
          </a:xfrm>
          <a:prstGeom prst="rect">
            <a:avLst/>
          </a:prstGeom>
          <a:solidFill>
            <a:schemeClr val="accent1"/>
          </a:solidFill>
          <a:ln w="0"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7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2849563" y="1679972"/>
            <a:ext cx="2122487" cy="1355328"/>
          </a:xfrm>
          <a:prstGeom prst="rect">
            <a:avLst/>
          </a:prstGeom>
          <a:solidFill>
            <a:schemeClr val="accent1"/>
          </a:solidFill>
          <a:ln w="0"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2849563" y="3096419"/>
            <a:ext cx="2122487" cy="1355328"/>
          </a:xfrm>
          <a:prstGeom prst="rect">
            <a:avLst/>
          </a:prstGeom>
          <a:solidFill>
            <a:schemeClr val="accent1"/>
          </a:solidFill>
          <a:ln w="0">
            <a:solidFill>
              <a:schemeClr val="accent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5040835" y="1679972"/>
            <a:ext cx="2109265" cy="2771775"/>
          </a:xfrm>
          <a:prstGeom prst="rect">
            <a:avLst/>
          </a:prstGeom>
          <a:solidFill>
            <a:schemeClr val="accent2"/>
          </a:solidFill>
          <a:ln w="0">
            <a:solidFill>
              <a:schemeClr val="accent2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7218885" y="1679972"/>
            <a:ext cx="2122487" cy="1355328"/>
          </a:xfrm>
          <a:prstGeom prst="rect">
            <a:avLst/>
          </a:prstGeom>
          <a:solidFill>
            <a:schemeClr val="accent3"/>
          </a:solidFill>
          <a:ln w="0">
            <a:solidFill>
              <a:schemeClr val="accent3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218885" y="3096419"/>
            <a:ext cx="2122487" cy="1355328"/>
          </a:xfrm>
          <a:prstGeom prst="rect">
            <a:avLst/>
          </a:prstGeom>
          <a:solidFill>
            <a:schemeClr val="accent3"/>
          </a:solidFill>
          <a:ln w="0">
            <a:solidFill>
              <a:schemeClr val="accent3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9412280" y="1679972"/>
            <a:ext cx="2147365" cy="2771775"/>
          </a:xfrm>
          <a:prstGeom prst="rect">
            <a:avLst/>
          </a:prstGeom>
          <a:solidFill>
            <a:schemeClr val="accent3"/>
          </a:solidFill>
          <a:ln w="0">
            <a:solidFill>
              <a:schemeClr val="accent3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18"/>
          </p:nvPr>
        </p:nvSpPr>
        <p:spPr>
          <a:xfrm>
            <a:off x="633413" y="4514865"/>
            <a:ext cx="5430837" cy="1521985"/>
          </a:xfrm>
          <a:prstGeom prst="rect">
            <a:avLst/>
          </a:prstGeom>
          <a:solidFill>
            <a:schemeClr val="accent4"/>
          </a:solidFill>
          <a:ln w="0">
            <a:solidFill>
              <a:schemeClr val="accent4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9"/>
          </p:nvPr>
        </p:nvSpPr>
        <p:spPr>
          <a:xfrm>
            <a:off x="6128808" y="4514865"/>
            <a:ext cx="5430837" cy="1521985"/>
          </a:xfrm>
          <a:prstGeom prst="rect">
            <a:avLst/>
          </a:prstGeom>
          <a:solidFill>
            <a:schemeClr val="accent4"/>
          </a:solidFill>
          <a:ln w="0">
            <a:solidFill>
              <a:schemeClr val="accent4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ubtitle"/>
          <p:cNvSpPr>
            <a:spLocks noGrp="1"/>
          </p:cNvSpPr>
          <p:nvPr>
            <p:ph type="body" sz="quarter" idx="21" hasCustomPrompt="1"/>
          </p:nvPr>
        </p:nvSpPr>
        <p:spPr>
          <a:xfrm>
            <a:off x="479250" y="8004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BEC102-29F4-44F4-9717-4F55C36451DB}"/>
              </a:ext>
            </a:extLst>
          </p:cNvPr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20006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6509" y="96362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536400" y="8004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12192000" cy="4251960"/>
          </a:xfrm>
          <a:prstGeom prst="rect">
            <a:avLst/>
          </a:prstGeom>
          <a:solidFill>
            <a:schemeClr val="bg2"/>
          </a:solid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_bottom"/>
          <p:cNvSpPr>
            <a:spLocks noGrp="1"/>
          </p:cNvSpPr>
          <p:nvPr>
            <p:ph type="title"/>
          </p:nvPr>
        </p:nvSpPr>
        <p:spPr>
          <a:xfrm>
            <a:off x="447288" y="4702149"/>
            <a:ext cx="3555570" cy="1107996"/>
          </a:xfrm>
        </p:spPr>
        <p:txBody>
          <a:bodyPr/>
          <a:lstStyle>
            <a:lvl1pPr algn="r"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4F136B9-44E8-4B14-9A83-2CAFDE4FD28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4936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C6AB9-8AB9-4FE9-8C42-F0F32AFF10C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705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&amp; Subtitle &amp; half background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half_left"/>
          <p:cNvSpPr>
            <a:spLocks noGrp="1"/>
          </p:cNvSpPr>
          <p:nvPr>
            <p:ph type="title"/>
          </p:nvPr>
        </p:nvSpPr>
        <p:spPr>
          <a:xfrm>
            <a:off x="537460" y="515462"/>
            <a:ext cx="5245824" cy="600164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351224" y="0"/>
            <a:ext cx="5840776" cy="6858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8" name="Subtitle_half_left"/>
          <p:cNvSpPr>
            <a:spLocks noGrp="1"/>
          </p:cNvSpPr>
          <p:nvPr>
            <p:ph type="body" sz="quarter" idx="14" hasCustomPrompt="1"/>
          </p:nvPr>
        </p:nvSpPr>
        <p:spPr>
          <a:xfrm>
            <a:off x="536401" y="1105200"/>
            <a:ext cx="5258610" cy="34439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F11E17F-7190-4815-9168-540AD8B3564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EB72F5E-1699-47F1-88A8-21297317EB3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5E18721-0FEA-4EAC-B79D-229258C6B96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C49C9B57-00D9-44E2-85B8-B37C953D50A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3216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784" y="182087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441150" y="78135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DC6AB9-8AB9-4FE9-8C42-F0F32AFF10C9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7705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359" y="172562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488775" y="790875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834" y="134462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479250" y="78135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309" y="143987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479250" y="78135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title &amp; half color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half_left"/>
          <p:cNvSpPr>
            <a:spLocks noGrp="1"/>
          </p:cNvSpPr>
          <p:nvPr>
            <p:ph type="title"/>
          </p:nvPr>
        </p:nvSpPr>
        <p:spPr>
          <a:xfrm>
            <a:off x="537460" y="515462"/>
            <a:ext cx="5245824" cy="600164"/>
          </a:xfrm>
        </p:spPr>
        <p:txBody>
          <a:bodyPr>
            <a:norm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51223" y="0"/>
            <a:ext cx="5840777" cy="6858000"/>
          </a:xfrm>
          <a:prstGeom prst="rect">
            <a:avLst/>
          </a:prstGeom>
          <a:solidFill>
            <a:schemeClr val="bg2"/>
          </a:solidFill>
          <a:ln w="0">
            <a:solidFill>
              <a:schemeClr val="bg2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ubtitle_half_left"/>
          <p:cNvSpPr>
            <a:spLocks noGrp="1"/>
          </p:cNvSpPr>
          <p:nvPr>
            <p:ph type="body" sz="quarter" idx="15" hasCustomPrompt="1"/>
          </p:nvPr>
        </p:nvSpPr>
        <p:spPr>
          <a:xfrm>
            <a:off x="536401" y="1105200"/>
            <a:ext cx="5258610" cy="34439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61F96C5-3350-41E7-9935-541D8E55CBF0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BC8E495-F98A-41B3-A47C-1488C58E8B8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630533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536400" y="110520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enter &amp; half backgroun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351224" y="0"/>
            <a:ext cx="5840776" cy="6858000"/>
          </a:xfrm>
          <a:prstGeom prst="rect">
            <a:avLst/>
          </a:prstGeom>
          <a:solidFill>
            <a:schemeClr val="accent5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Title_half_left"/>
          <p:cNvSpPr>
            <a:spLocks noGrp="1"/>
          </p:cNvSpPr>
          <p:nvPr>
            <p:ph type="title"/>
          </p:nvPr>
        </p:nvSpPr>
        <p:spPr>
          <a:xfrm>
            <a:off x="605193" y="2178236"/>
            <a:ext cx="5245825" cy="1508105"/>
          </a:xfrm>
        </p:spPr>
        <p:txBody>
          <a:bodyPr anchor="t" anchorCtr="0"/>
          <a:lstStyle>
            <a:lvl1pPr algn="ctr">
              <a:defRPr sz="46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5D3F2F-0EA4-48C7-843F-E78DA73F1BF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D6D87269-FCE2-478B-8918-98DBE27AFBF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907824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&amp; Subtitle &amp; half background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_half_left"/>
          <p:cNvSpPr>
            <a:spLocks noGrp="1"/>
          </p:cNvSpPr>
          <p:nvPr>
            <p:ph type="title"/>
          </p:nvPr>
        </p:nvSpPr>
        <p:spPr>
          <a:xfrm>
            <a:off x="537460" y="515462"/>
            <a:ext cx="5245824" cy="600164"/>
          </a:xfrm>
        </p:spPr>
        <p:txBody>
          <a:bodyPr/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6351224" y="0"/>
            <a:ext cx="5840776" cy="6858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endParaRPr lang="en-US" dirty="0"/>
          </a:p>
        </p:txBody>
      </p:sp>
      <p:sp>
        <p:nvSpPr>
          <p:cNvPr id="8" name="Subtitle_half_left"/>
          <p:cNvSpPr>
            <a:spLocks noGrp="1"/>
          </p:cNvSpPr>
          <p:nvPr>
            <p:ph type="body" sz="quarter" idx="14" hasCustomPrompt="1"/>
          </p:nvPr>
        </p:nvSpPr>
        <p:spPr>
          <a:xfrm>
            <a:off x="536401" y="1105200"/>
            <a:ext cx="5258610" cy="344390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2F11E17F-7190-4815-9168-540AD8B3564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EB72F5E-1699-47F1-88A8-21297317EB3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95E18721-0FEA-4EAC-B79D-229258C6B96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C49C9B57-00D9-44E2-85B8-B37C953D50A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19200" y="6483600"/>
            <a:ext cx="10710000" cy="0"/>
          </a:xfrm>
          <a:custGeom>
            <a:avLst/>
            <a:gdLst>
              <a:gd name="connsiteX0" fmla="*/ 0 w 10579100"/>
              <a:gd name="connsiteY0" fmla="*/ 0 h 914400"/>
              <a:gd name="connsiteX1" fmla="*/ 10579100 w 10579100"/>
              <a:gd name="connsiteY1" fmla="*/ 0 h 914400"/>
              <a:gd name="connsiteX2" fmla="*/ 10579100 w 10579100"/>
              <a:gd name="connsiteY2" fmla="*/ 914400 h 914400"/>
              <a:gd name="connsiteX3" fmla="*/ 0 w 10579100"/>
              <a:gd name="connsiteY3" fmla="*/ 914400 h 914400"/>
              <a:gd name="connsiteX4" fmla="*/ 0 w 10579100"/>
              <a:gd name="connsiteY4" fmla="*/ 0 h 914400"/>
              <a:gd name="connsiteX0" fmla="*/ 10579100 w 10670540"/>
              <a:gd name="connsiteY0" fmla="*/ 914400 h 1005840"/>
              <a:gd name="connsiteX1" fmla="*/ 0 w 10670540"/>
              <a:gd name="connsiteY1" fmla="*/ 914400 h 1005840"/>
              <a:gd name="connsiteX2" fmla="*/ 0 w 10670540"/>
              <a:gd name="connsiteY2" fmla="*/ 0 h 1005840"/>
              <a:gd name="connsiteX3" fmla="*/ 10579100 w 10670540"/>
              <a:gd name="connsiteY3" fmla="*/ 0 h 1005840"/>
              <a:gd name="connsiteX4" fmla="*/ 10670540 w 10670540"/>
              <a:gd name="connsiteY4" fmla="*/ 1005840 h 1005840"/>
              <a:gd name="connsiteX0" fmla="*/ 10579100 w 10579100"/>
              <a:gd name="connsiteY0" fmla="*/ 914400 h 914400"/>
              <a:gd name="connsiteX1" fmla="*/ 0 w 10579100"/>
              <a:gd name="connsiteY1" fmla="*/ 914400 h 914400"/>
              <a:gd name="connsiteX2" fmla="*/ 0 w 10579100"/>
              <a:gd name="connsiteY2" fmla="*/ 0 h 914400"/>
              <a:gd name="connsiteX3" fmla="*/ 10579100 w 10579100"/>
              <a:gd name="connsiteY3" fmla="*/ 0 h 914400"/>
              <a:gd name="connsiteX0" fmla="*/ 0 w 10579100"/>
              <a:gd name="connsiteY0" fmla="*/ 914400 h 914400"/>
              <a:gd name="connsiteX1" fmla="*/ 0 w 10579100"/>
              <a:gd name="connsiteY1" fmla="*/ 0 h 914400"/>
              <a:gd name="connsiteX2" fmla="*/ 10579100 w 10579100"/>
              <a:gd name="connsiteY2" fmla="*/ 0 h 914400"/>
              <a:gd name="connsiteX0" fmla="*/ 0 w 10579100"/>
              <a:gd name="connsiteY0" fmla="*/ 0 h 0"/>
              <a:gd name="connsiteX1" fmla="*/ 10579100 w 10579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579100">
                <a:moveTo>
                  <a:pt x="0" y="0"/>
                </a:moveTo>
                <a:lnTo>
                  <a:pt x="10579100" y="0"/>
                </a:lnTo>
              </a:path>
            </a:pathLst>
          </a:custGeom>
          <a:ln w="6350">
            <a:solidFill>
              <a:schemeClr val="bg1">
                <a:lumMod val="75000"/>
              </a:schemeClr>
            </a:solidFill>
          </a:ln>
        </p:spPr>
        <p:txBody>
          <a:bodyPr/>
          <a:lstStyle>
            <a:lvl1pPr marL="0" indent="0">
              <a:buNone/>
              <a:defRPr>
                <a:noFill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04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0784" y="153512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498300" y="886125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309" y="134462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498300" y="93375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0" y="0"/>
            <a:ext cx="12192000" cy="4251960"/>
          </a:xfrm>
          <a:prstGeom prst="rect">
            <a:avLst/>
          </a:prstGeom>
          <a:solidFill>
            <a:schemeClr val="bg2"/>
          </a:solidFill>
          <a:ln w="0">
            <a:solidFill>
              <a:schemeClr val="bg1">
                <a:alpha val="0"/>
              </a:schemeClr>
            </a:solidFill>
          </a:ln>
        </p:spPr>
        <p:txBody>
          <a:bodyPr/>
          <a:lstStyle>
            <a:lvl1pPr marL="0" indent="0">
              <a:buNone/>
              <a:defRPr sz="800">
                <a:noFill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Title_bottom"/>
          <p:cNvSpPr>
            <a:spLocks noGrp="1"/>
          </p:cNvSpPr>
          <p:nvPr>
            <p:ph type="title"/>
          </p:nvPr>
        </p:nvSpPr>
        <p:spPr>
          <a:xfrm>
            <a:off x="447288" y="4702149"/>
            <a:ext cx="3555570" cy="1107996"/>
          </a:xfrm>
        </p:spPr>
        <p:txBody>
          <a:bodyPr/>
          <a:lstStyle>
            <a:lvl1pPr algn="r">
              <a:lnSpc>
                <a:spcPct val="100000"/>
              </a:lnSpc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4F136B9-44E8-4B14-9A83-2CAFDE4FD285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49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359" y="229712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498300" y="895650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8409" y="210662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517350" y="886125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309" y="182087"/>
            <a:ext cx="11117083" cy="6001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ubtitle"/>
          <p:cNvSpPr>
            <a:spLocks noGrp="1"/>
          </p:cNvSpPr>
          <p:nvPr>
            <p:ph type="body" sz="quarter" idx="12" hasCustomPrompt="1"/>
          </p:nvPr>
        </p:nvSpPr>
        <p:spPr>
          <a:xfrm>
            <a:off x="507825" y="924225"/>
            <a:ext cx="11001375" cy="34439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4EAAC-FB47-49ED-97B6-A5D15BB5B0BB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5192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2.xml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3.xml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4.xml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5.xml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6.xml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7.xml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8.xml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9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20.xml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2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2.xml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3.xml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4.xml"/></Relationships>
</file>

<file path=ppt/slideMasters/_rels/slideMaster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5.xml"/></Relationships>
</file>

<file path=ppt/slideMasters/_rels/slideMaster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6.xml"/></Relationships>
</file>

<file path=ppt/slideMasters/_rels/slideMaster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27.xml"/></Relationships>
</file>

<file path=ppt/slideMasters/_rels/slideMaster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28.xml"/></Relationships>
</file>

<file path=ppt/slideMasters/_rels/slideMaster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29.xml"/></Relationships>
</file>

<file path=ppt/slideMasters/_rels/slideMaster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8.xml"/><Relationship Id="rId1" Type="http://schemas.openxmlformats.org/officeDocument/2006/relationships/slideLayout" Target="../slideLayouts/slideLayout30.xml"/></Relationships>
</file>

<file path=ppt/slideMasters/_rels/slideMaster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9.xml"/><Relationship Id="rId1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0.xml"/><Relationship Id="rId1" Type="http://schemas.openxmlformats.org/officeDocument/2006/relationships/slideLayout" Target="../slideLayouts/slideLayout32.xml"/></Relationships>
</file>

<file path=ppt/slideMasters/_rels/slideMaster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1.xml"/><Relationship Id="rId1" Type="http://schemas.openxmlformats.org/officeDocument/2006/relationships/slideLayout" Target="../slideLayouts/slideLayout33.xml"/></Relationships>
</file>

<file path=ppt/slideMasters/_rels/slideMaster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2.xml"/><Relationship Id="rId1" Type="http://schemas.openxmlformats.org/officeDocument/2006/relationships/slideLayout" Target="../slideLayouts/slideLayout34.xml"/></Relationships>
</file>

<file path=ppt/slideMasters/_rels/slideMaster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3.xml"/><Relationship Id="rId1" Type="http://schemas.openxmlformats.org/officeDocument/2006/relationships/slideLayout" Target="../slideLayouts/slideLayout35.xml"/></Relationships>
</file>

<file path=ppt/slideMasters/_rels/slideMaster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4.xml"/><Relationship Id="rId1" Type="http://schemas.openxmlformats.org/officeDocument/2006/relationships/slideLayout" Target="../slideLayouts/slideLayout36.xml"/></Relationships>
</file>

<file path=ppt/slideMasters/_rels/slideMaster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5.xml"/><Relationship Id="rId1" Type="http://schemas.openxmlformats.org/officeDocument/2006/relationships/slideLayout" Target="../slideLayouts/slideLayout37.xml"/></Relationships>
</file>

<file path=ppt/slideMasters/_rels/slideMaster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36.xml"/><Relationship Id="rId1" Type="http://schemas.openxmlformats.org/officeDocument/2006/relationships/slideLayout" Target="../slideLayouts/slideLayout38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6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7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8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9.xml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0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804" r:id="rId2"/>
    <p:sldLayoutId id="2147483805" r:id="rId3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37459" y="515462"/>
            <a:ext cx="11117083" cy="600164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189654" y="6300297"/>
            <a:ext cx="464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4E6DB2D9-BBD8-435B-B34A-9B8472CE273E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3"/>
          </p:nvPr>
        </p:nvSpPr>
        <p:spPr>
          <a:xfrm>
            <a:off x="558000" y="6559200"/>
            <a:ext cx="1904400" cy="169200"/>
          </a:xfrm>
          <a:prstGeom prst="rect">
            <a:avLst/>
          </a:prstGeom>
          <a:noFill/>
          <a:ln w="0">
            <a:noFill/>
          </a:ln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7D543A4-DB23-4DCA-833E-17026CDF0F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4390" y="1377539"/>
            <a:ext cx="11139054" cy="46788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F716FE4-ACCB-44AB-A7B9-4C13936B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flipH="1">
            <a:off x="9752400" y="6559200"/>
            <a:ext cx="1904400" cy="169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fld id="{03D76AB6-B36C-4EA7-B467-8C8C409B37E2}" type="datetimeFigureOut">
              <a:rPr lang="en-US"/>
              <a:pPr/>
              <a:t>7/23/24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5180DFB-A7A4-42DC-AF57-0FD080082D93}"/>
              </a:ext>
            </a:extLst>
          </p:cNvPr>
          <p:cNvCxnSpPr>
            <a:cxnSpLocks/>
          </p:cNvCxnSpPr>
          <p:nvPr userDrawn="1"/>
        </p:nvCxnSpPr>
        <p:spPr>
          <a:xfrm>
            <a:off x="619200" y="6483600"/>
            <a:ext cx="107100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427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300" kern="1200" spc="-2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850" indent="-184150" algn="l" defTabSz="914400" rtl="0" eaLnBrk="1" latinLnBrk="0" hangingPunct="1">
        <a:lnSpc>
          <a:spcPct val="117000"/>
        </a:lnSpc>
        <a:spcBef>
          <a:spcPts val="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F4046398-D41A-4EA7-9CD3-9951FC43A718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65" r="21065"/>
          <a:stretch/>
        </p:blipFill>
        <p:spPr/>
      </p:pic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EA9E0A0-9002-4E20-86DC-42001E74409A}"/>
              </a:ext>
            </a:extLst>
          </p:cNvPr>
          <p:cNvSpPr/>
          <p:nvPr/>
        </p:nvSpPr>
        <p:spPr>
          <a:xfrm>
            <a:off x="6364853" y="15988"/>
            <a:ext cx="5839200" cy="6857281"/>
          </a:xfrm>
          <a:prstGeom prst="rect">
            <a:avLst/>
          </a:prstGeom>
          <a:solidFill>
            <a:srgbClr val="04244C">
              <a:alpha val="74902"/>
            </a:srgbClr>
          </a:solidFill>
          <a:ln>
            <a:solidFill>
              <a:srgbClr val="F1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598722" y="2184450"/>
            <a:ext cx="25950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$1,117,338K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77671" y="2772177"/>
            <a:ext cx="13484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</a:rPr>
              <a:t>2024 Revenue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092671" y="2237361"/>
            <a:ext cx="2752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$1,171,953K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9468648" y="2772177"/>
            <a:ext cx="2055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</a:rPr>
              <a:t>2024 Planned Revenue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7322235" y="3762415"/>
            <a:ext cx="14045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41.64%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171563" y="4328254"/>
            <a:ext cx="17059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</a:rPr>
              <a:t>2024 Gross Margin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46067" y="3762415"/>
            <a:ext cx="20457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 $465,275K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680111" y="4328254"/>
            <a:ext cx="157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>
                <a:solidFill>
                  <a:srgbClr val="FFFFFF"/>
                </a:solidFill>
              </a:rPr>
              <a:t>2024 Gross Profit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9212262" y="1860058"/>
            <a:ext cx="0" cy="3169142"/>
          </a:xfrm>
          <a:prstGeom prst="line">
            <a:avLst/>
          </a:prstGeom>
          <a:ln>
            <a:solidFill>
              <a:srgbClr val="FFFF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781800" y="3429000"/>
            <a:ext cx="4781550" cy="0"/>
          </a:xfrm>
          <a:prstGeom prst="line">
            <a:avLst/>
          </a:prstGeom>
          <a:ln>
            <a:solidFill>
              <a:srgbClr val="FFFFFF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45080" y="1592328"/>
            <a:ext cx="10599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400" b="1" dirty="0">
                <a:solidFill>
                  <a:srgbClr val="04244C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Company: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33274" y="1590756"/>
            <a:ext cx="1678665" cy="3109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  <a:spcAft>
                <a:spcPts val="200"/>
              </a:spcAft>
              <a:buClr>
                <a:srgbClr val="04244C"/>
              </a:buClr>
              <a:buSzPct val="120000"/>
            </a:pPr>
            <a:r>
              <a:rPr lang="en-US" sz="1400" dirty="0">
                <a:ea typeface="Arial" panose="020B0706030804020204" pitchFamily="34" charset="0"/>
                <a:cs typeface="Arial" panose="020B0706030804020204" pitchFamily="34" charset="0"/>
              </a:rPr>
              <a:t>Gibson &amp; Solomon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95066" y="2095384"/>
            <a:ext cx="196028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400" b="1" dirty="0">
                <a:solidFill>
                  <a:srgbClr val="04244C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Top 3 Product Lines*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95066" y="2459107"/>
            <a:ext cx="1833707" cy="737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rgbClr val="04244C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Personal Accessories</a:t>
            </a:r>
          </a:p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rgbClr val="04244C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200" dirty="0">
                <a:ea typeface="Arial" panose="020B0706030804020204" pitchFamily="34" charset="0"/>
                <a:cs typeface="Arial" panose="020B0706030804020204" pitchFamily="34" charset="0"/>
              </a:rPr>
              <a:t>Camping Equipment</a:t>
            </a:r>
          </a:p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rgbClr val="04244C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200" dirty="0">
                <a:ea typeface="Arial" panose="020B0706030804020204" pitchFamily="34" charset="0"/>
                <a:cs typeface="Arial" panose="020B0706030804020204" pitchFamily="34" charset="0"/>
              </a:rPr>
              <a:t>Golf Equipment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443572" y="2138283"/>
            <a:ext cx="15931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400" b="1" dirty="0">
                <a:solidFill>
                  <a:srgbClr val="04244C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Top 3 Products*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443572" y="2502006"/>
            <a:ext cx="2430474" cy="737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rgbClr val="04244C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200" dirty="0">
                <a:ea typeface="Arial" panose="020B0706030804020204" pitchFamily="34" charset="0"/>
                <a:cs typeface="Arial" panose="020B0706030804020204" pitchFamily="34" charset="0"/>
              </a:rPr>
              <a:t>Hailstorm Titanium Woods Set</a:t>
            </a:r>
          </a:p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rgbClr val="04244C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200" dirty="0">
                <a:ea typeface="Arial" panose="020B0706030804020204" pitchFamily="34" charset="0"/>
                <a:cs typeface="Arial" panose="020B0706030804020204" pitchFamily="34" charset="0"/>
              </a:rPr>
              <a:t>Zone</a:t>
            </a:r>
          </a:p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rgbClr val="04244C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200" dirty="0"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TX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45080" y="3916309"/>
            <a:ext cx="19966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400" b="1" dirty="0">
                <a:solidFill>
                  <a:srgbClr val="04244C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Top 3 Product Types*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45080" y="4280032"/>
            <a:ext cx="963725" cy="737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rgbClr val="04244C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200" dirty="0">
                <a:ea typeface="Arial" panose="020B0706030804020204" pitchFamily="34" charset="0"/>
                <a:cs typeface="Arial" panose="020B0706030804020204" pitchFamily="34" charset="0"/>
              </a:rPr>
              <a:t>Eyewear</a:t>
            </a:r>
          </a:p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rgbClr val="04244C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200" dirty="0">
                <a:ea typeface="Arial" panose="020B0706030804020204" pitchFamily="34" charset="0"/>
                <a:cs typeface="Arial" panose="020B0706030804020204" pitchFamily="34" charset="0"/>
              </a:rPr>
              <a:t>Watches</a:t>
            </a:r>
          </a:p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rgbClr val="04244C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200" dirty="0">
                <a:ea typeface="Arial" panose="020B0706030804020204" pitchFamily="34" charset="0"/>
                <a:cs typeface="Arial" panose="020B0706030804020204" pitchFamily="34" charset="0"/>
              </a:rPr>
              <a:t>Tent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EA686A-47BD-428A-EFDB-782269A28149}"/>
              </a:ext>
            </a:extLst>
          </p:cNvPr>
          <p:cNvSpPr txBox="1"/>
          <p:nvPr/>
        </p:nvSpPr>
        <p:spPr>
          <a:xfrm>
            <a:off x="3371487" y="3916309"/>
            <a:ext cx="20404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400" b="1" dirty="0">
                <a:solidFill>
                  <a:srgbClr val="04244C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Top 3 Order Methods*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ACA179-11C9-242A-4A65-A68F2EFBEB7F}"/>
              </a:ext>
            </a:extLst>
          </p:cNvPr>
          <p:cNvSpPr txBox="1"/>
          <p:nvPr/>
        </p:nvSpPr>
        <p:spPr>
          <a:xfrm>
            <a:off x="3371487" y="4280032"/>
            <a:ext cx="1073307" cy="737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rgbClr val="04244C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200" dirty="0">
                <a:ea typeface="Arial" panose="020B0706030804020204" pitchFamily="34" charset="0"/>
                <a:cs typeface="Arial" panose="020B0706030804020204" pitchFamily="34" charset="0"/>
              </a:rPr>
              <a:t>Web</a:t>
            </a:r>
          </a:p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rgbClr val="04244C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200" dirty="0">
                <a:ea typeface="Arial" panose="020B0706030804020204" pitchFamily="34" charset="0"/>
                <a:cs typeface="Arial" panose="020B0706030804020204" pitchFamily="34" charset="0"/>
              </a:rPr>
              <a:t>Telephone</a:t>
            </a:r>
          </a:p>
          <a:p>
            <a:pPr marL="180975" indent="-180975">
              <a:lnSpc>
                <a:spcPct val="110000"/>
              </a:lnSpc>
              <a:spcAft>
                <a:spcPts val="200"/>
              </a:spcAft>
              <a:buClr>
                <a:srgbClr val="04244C"/>
              </a:buClr>
              <a:buSzPct val="120000"/>
              <a:buFont typeface="Arial" panose="020B0604020202020204" pitchFamily="34" charset="0"/>
              <a:buChar char="•"/>
            </a:pPr>
            <a:r>
              <a:rPr lang="en-US" sz="1200" dirty="0">
                <a:ea typeface="Arial" panose="020B0706030804020204" pitchFamily="34" charset="0"/>
                <a:cs typeface="Arial" panose="020B0706030804020204" pitchFamily="34" charset="0"/>
              </a:rPr>
              <a:t>Sales Visit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E3B298-5D6D-CAF0-A514-3B16CB67E96D}"/>
              </a:ext>
            </a:extLst>
          </p:cNvPr>
          <p:cNvSpPr txBox="1"/>
          <p:nvPr/>
        </p:nvSpPr>
        <p:spPr>
          <a:xfrm>
            <a:off x="2864631" y="6300297"/>
            <a:ext cx="285526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sz="1000" b="1" dirty="0">
                <a:solidFill>
                  <a:srgbClr val="04244C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* - </a:t>
            </a:r>
            <a:r>
              <a:rPr lang="en-US" sz="1000" dirty="0">
                <a:solidFill>
                  <a:srgbClr val="04244C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Grouped by Gross Profits from 2021 to 2024</a:t>
            </a:r>
          </a:p>
        </p:txBody>
      </p:sp>
    </p:spTree>
    <p:extLst>
      <p:ext uri="{BB962C8B-B14F-4D97-AF65-F5344CB8AC3E}">
        <p14:creationId xmlns:p14="http://schemas.microsoft.com/office/powerpoint/2010/main" val="1076182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460" y="515462"/>
            <a:ext cx="5248800" cy="600164"/>
          </a:xfrm>
        </p:spPr>
        <p:txBody>
          <a:bodyPr/>
          <a:lstStyle/>
          <a:p>
            <a:r>
              <a:rPr lang="en-US" noProof="0" dirty="0"/>
              <a:t>Insights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FA5FBE3-2036-4A85-B197-F45B48791AB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249060" y="5040870"/>
            <a:ext cx="5318439" cy="6594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7000"/>
              </a:lnSpc>
              <a:spcAft>
                <a:spcPts val="1200"/>
              </a:spcAft>
              <a:buClr>
                <a:srgbClr val="04244C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1200" dirty="0"/>
              <a:t>Personal accessories leads the product line</a:t>
            </a:r>
          </a:p>
          <a:p>
            <a:pPr marL="285750" indent="-285750">
              <a:lnSpc>
                <a:spcPct val="117000"/>
              </a:lnSpc>
              <a:spcAft>
                <a:spcPts val="1200"/>
              </a:spcAft>
              <a:buClr>
                <a:srgbClr val="04244C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1200" dirty="0"/>
              <a:t>Camping Equipment needs to improve gross margin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D3AFA9-813D-4904-AF3B-7400EAA9C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2080" y="1115626"/>
            <a:ext cx="6369920" cy="3666536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0831A23-6777-0535-1B20-7FDEC796BB19}"/>
              </a:ext>
            </a:extLst>
          </p:cNvPr>
          <p:cNvSpPr txBox="1"/>
          <p:nvPr/>
        </p:nvSpPr>
        <p:spPr>
          <a:xfrm>
            <a:off x="5822080" y="5044960"/>
            <a:ext cx="6181514" cy="6594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7000"/>
              </a:lnSpc>
              <a:spcAft>
                <a:spcPts val="1200"/>
              </a:spcAft>
              <a:buClr>
                <a:srgbClr val="04244C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1200" dirty="0"/>
              <a:t>United States and Japan are top markets.  </a:t>
            </a:r>
          </a:p>
          <a:p>
            <a:pPr marL="285750" indent="-285750">
              <a:lnSpc>
                <a:spcPct val="117000"/>
              </a:lnSpc>
              <a:spcAft>
                <a:spcPts val="1200"/>
              </a:spcAft>
              <a:buClr>
                <a:srgbClr val="04244C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1200" dirty="0"/>
              <a:t>Lagging in Scandinavian markets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40AB6F-B2D6-A62C-7A38-ED62678CB1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060" y="1094409"/>
            <a:ext cx="5506368" cy="368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2511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460" y="515462"/>
            <a:ext cx="5248800" cy="600164"/>
          </a:xfrm>
        </p:spPr>
        <p:txBody>
          <a:bodyPr/>
          <a:lstStyle/>
          <a:p>
            <a:r>
              <a:rPr lang="en-US" noProof="0" dirty="0"/>
              <a:t>Insights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4E6DB2D9-BBD8-435B-B34A-9B8472CE273E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FA5FBE3-2036-4A85-B197-F45B48791AB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537458" y="4914966"/>
            <a:ext cx="5226855" cy="65947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7000"/>
              </a:lnSpc>
              <a:spcAft>
                <a:spcPts val="1200"/>
              </a:spcAft>
              <a:buClr>
                <a:srgbClr val="04244C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1200" dirty="0"/>
              <a:t>Web is the primary order method</a:t>
            </a:r>
          </a:p>
          <a:p>
            <a:pPr marL="285750" indent="-285750">
              <a:lnSpc>
                <a:spcPct val="117000"/>
              </a:lnSpc>
              <a:spcAft>
                <a:spcPts val="1200"/>
              </a:spcAft>
              <a:buClr>
                <a:srgbClr val="04244C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1200" dirty="0"/>
              <a:t>Amazon might be another area to invest in the business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1EA0CF-735B-1C3E-9F76-6AB424B1C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13" y="1264180"/>
            <a:ext cx="5248800" cy="3499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82E0A3-A78A-4586-66CC-B38307857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2034" y="1264179"/>
            <a:ext cx="6239966" cy="34689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264567-F2AD-2677-47C9-AC9270E136B8}"/>
              </a:ext>
            </a:extLst>
          </p:cNvPr>
          <p:cNvSpPr txBox="1"/>
          <p:nvPr/>
        </p:nvSpPr>
        <p:spPr>
          <a:xfrm>
            <a:off x="5952034" y="4914966"/>
            <a:ext cx="6133812" cy="28950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7000"/>
              </a:lnSpc>
              <a:spcAft>
                <a:spcPts val="1200"/>
              </a:spcAft>
              <a:buClr>
                <a:srgbClr val="04244C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1200" dirty="0"/>
              <a:t>Increasing YoY growth in gross margin and profit</a:t>
            </a:r>
          </a:p>
        </p:txBody>
      </p:sp>
    </p:spTree>
    <p:extLst>
      <p:ext uri="{BB962C8B-B14F-4D97-AF65-F5344CB8AC3E}">
        <p14:creationId xmlns:p14="http://schemas.microsoft.com/office/powerpoint/2010/main" val="3132531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012129-70F2-4F6E-85DD-F215CC598E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6DB2D9-BBD8-435B-B34A-9B8472CE273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D9E6D8-F326-4956-1B5D-30478DADE07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6D70AB5-8587-9BF1-7ED3-C412490DC1F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>
            <a:normAutofit fontScale="25000" lnSpcReduction="20000"/>
          </a:bodyPr>
          <a:lstStyle/>
          <a:p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12D2CD5-FF6D-3238-C5BC-43DDDF526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430" y="592249"/>
            <a:ext cx="5284800" cy="604800"/>
          </a:xfrm>
        </p:spPr>
        <p:txBody>
          <a:bodyPr/>
          <a:lstStyle/>
          <a:p>
            <a:pPr algn="l"/>
            <a:r>
              <a:rPr lang="en-US" sz="3300" dirty="0">
                <a:latin typeface="+mj-lt"/>
              </a:rPr>
              <a:t>Recommendations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BF4D7B-59D9-E7CC-7B77-209555955DBA}"/>
              </a:ext>
            </a:extLst>
          </p:cNvPr>
          <p:cNvSpPr txBox="1"/>
          <p:nvPr/>
        </p:nvSpPr>
        <p:spPr>
          <a:xfrm>
            <a:off x="514719" y="2540241"/>
            <a:ext cx="5459481" cy="2155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7000"/>
              </a:lnSpc>
              <a:spcAft>
                <a:spcPts val="1200"/>
              </a:spcAft>
              <a:buClr>
                <a:srgbClr val="04244C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1500" dirty="0">
                <a:solidFill>
                  <a:sysClr val="windowText" lastClr="000000"/>
                </a:solidFill>
              </a:rPr>
              <a:t>Expand high performing Product Lines in Strong Markets</a:t>
            </a:r>
          </a:p>
          <a:p>
            <a:pPr marL="742950" lvl="1" indent="-285750">
              <a:lnSpc>
                <a:spcPct val="117000"/>
              </a:lnSpc>
              <a:spcAft>
                <a:spcPts val="1200"/>
              </a:spcAft>
              <a:buClr>
                <a:srgbClr val="04244C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ysClr val="windowText" lastClr="000000"/>
                </a:solidFill>
              </a:rPr>
              <a:t>Focus on increasing the market share of Personal Accessories and Golf Equipment in the United States and Japan, as these regions show high revenue and gross margins</a:t>
            </a:r>
          </a:p>
          <a:p>
            <a:pPr marL="285750" indent="-285750">
              <a:lnSpc>
                <a:spcPct val="117000"/>
              </a:lnSpc>
              <a:spcAft>
                <a:spcPts val="1200"/>
              </a:spcAft>
              <a:buClr>
                <a:srgbClr val="04244C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1500" dirty="0"/>
              <a:t>Develop Strategies for underperforming regions</a:t>
            </a:r>
          </a:p>
          <a:p>
            <a:pPr marL="742950" lvl="1" indent="-285750">
              <a:lnSpc>
                <a:spcPct val="117000"/>
              </a:lnSpc>
              <a:spcAft>
                <a:spcPts val="1200"/>
              </a:spcAft>
              <a:buClr>
                <a:srgbClr val="04244C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1200" dirty="0"/>
              <a:t>Focus on  creating localized marketing campaigns, partnerships or locally tailored product offerings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1D57AD-54FB-1032-A2D7-7B9CB83E3A65}"/>
              </a:ext>
            </a:extLst>
          </p:cNvPr>
          <p:cNvSpPr txBox="1"/>
          <p:nvPr/>
        </p:nvSpPr>
        <p:spPr>
          <a:xfrm>
            <a:off x="6356742" y="2540241"/>
            <a:ext cx="5459481" cy="1299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17000"/>
              </a:lnSpc>
              <a:spcAft>
                <a:spcPts val="1200"/>
              </a:spcAft>
              <a:buClr>
                <a:srgbClr val="04244C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1500" dirty="0"/>
              <a:t>Analyze cost structure of Camping Equipment</a:t>
            </a:r>
          </a:p>
          <a:p>
            <a:pPr marL="742950" lvl="1" indent="-285750">
              <a:lnSpc>
                <a:spcPct val="117000"/>
              </a:lnSpc>
              <a:spcAft>
                <a:spcPts val="1200"/>
              </a:spcAft>
              <a:buClr>
                <a:srgbClr val="04244C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1200" dirty="0"/>
              <a:t>Identify areas where costs can be reduced or prices adjusted</a:t>
            </a:r>
          </a:p>
          <a:p>
            <a:pPr marL="742950" lvl="1" indent="-285750">
              <a:lnSpc>
                <a:spcPct val="117000"/>
              </a:lnSpc>
              <a:spcAft>
                <a:spcPts val="1200"/>
              </a:spcAft>
              <a:buClr>
                <a:srgbClr val="04244C"/>
              </a:buClr>
              <a:buSzPct val="170000"/>
              <a:buFont typeface="Arial" panose="020B0604020202020204" pitchFamily="34" charset="0"/>
              <a:buChar char="•"/>
            </a:pPr>
            <a:r>
              <a:rPr lang="en-US" sz="1200" dirty="0"/>
              <a:t>Focus on driving more efficient operations or improve negotiations with suppliers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B8FA7CF-59D8-1EBF-70FE-1C4987668DED}"/>
              </a:ext>
            </a:extLst>
          </p:cNvPr>
          <p:cNvSpPr/>
          <p:nvPr/>
        </p:nvSpPr>
        <p:spPr>
          <a:xfrm>
            <a:off x="616744" y="1670209"/>
            <a:ext cx="3828256" cy="561340"/>
          </a:xfrm>
          <a:prstGeom prst="rect">
            <a:avLst/>
          </a:prstGeom>
          <a:solidFill>
            <a:srgbClr val="0424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Sales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77340C-2450-65F7-A6E6-65285D9D77F3}"/>
              </a:ext>
            </a:extLst>
          </p:cNvPr>
          <p:cNvSpPr/>
          <p:nvPr/>
        </p:nvSpPr>
        <p:spPr>
          <a:xfrm>
            <a:off x="6356742" y="1670209"/>
            <a:ext cx="3828256" cy="561340"/>
          </a:xfrm>
          <a:prstGeom prst="rect">
            <a:avLst/>
          </a:prstGeom>
          <a:solidFill>
            <a:srgbClr val="5C74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rgbClr val="FFFFFF"/>
                </a:solidFill>
                <a:latin typeface="Arial" panose="020B0706030804020204" pitchFamily="34" charset="0"/>
                <a:ea typeface="Arial" panose="020B0706030804020204" pitchFamily="34" charset="0"/>
                <a:cs typeface="Arial" panose="020B0706030804020204" pitchFamily="34" charset="0"/>
              </a:rPr>
              <a:t>Cost Optimization</a:t>
            </a:r>
          </a:p>
        </p:txBody>
      </p:sp>
    </p:spTree>
    <p:extLst>
      <p:ext uri="{BB962C8B-B14F-4D97-AF65-F5344CB8AC3E}">
        <p14:creationId xmlns:p14="http://schemas.microsoft.com/office/powerpoint/2010/main" val="42056668"/>
      </p:ext>
    </p:extLst>
  </p:cSld>
  <p:clrMapOvr>
    <a:masterClrMapping/>
  </p:clrMapOvr>
</p:sld>
</file>

<file path=ppt/theme/theme1.xml><?xml version="1.0" encoding="utf-8"?>
<a:theme xmlns:a="http://schemas.openxmlformats.org/drawingml/2006/main" name="d6214f3f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98ef990a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0262b66d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0cac704b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1e559468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4.xml><?xml version="1.0" encoding="utf-8"?>
<a:theme xmlns:a="http://schemas.openxmlformats.org/drawingml/2006/main" name="93c83f17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5.xml><?xml version="1.0" encoding="utf-8"?>
<a:theme xmlns:a="http://schemas.openxmlformats.org/drawingml/2006/main" name="f6701e01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6.xml><?xml version="1.0" encoding="utf-8"?>
<a:theme xmlns:a="http://schemas.openxmlformats.org/drawingml/2006/main" name="390b2131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7.xml><?xml version="1.0" encoding="utf-8"?>
<a:theme xmlns:a="http://schemas.openxmlformats.org/drawingml/2006/main" name="c2850850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8.xml><?xml version="1.0" encoding="utf-8"?>
<a:theme xmlns:a="http://schemas.openxmlformats.org/drawingml/2006/main" name="b8a49902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9.xml><?xml version="1.0" encoding="utf-8"?>
<a:theme xmlns:a="http://schemas.openxmlformats.org/drawingml/2006/main" name="d4265fa3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4f0b62d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0.xml><?xml version="1.0" encoding="utf-8"?>
<a:theme xmlns:a="http://schemas.openxmlformats.org/drawingml/2006/main" name="120c313b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1.xml><?xml version="1.0" encoding="utf-8"?>
<a:theme xmlns:a="http://schemas.openxmlformats.org/drawingml/2006/main" name="7edecd69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2.xml><?xml version="1.0" encoding="utf-8"?>
<a:theme xmlns:a="http://schemas.openxmlformats.org/drawingml/2006/main" name="02bb73c4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3.xml><?xml version="1.0" encoding="utf-8"?>
<a:theme xmlns:a="http://schemas.openxmlformats.org/drawingml/2006/main" name="92e9d422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4.xml><?xml version="1.0" encoding="utf-8"?>
<a:theme xmlns:a="http://schemas.openxmlformats.org/drawingml/2006/main" name="8832f3b0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5.xml><?xml version="1.0" encoding="utf-8"?>
<a:theme xmlns:a="http://schemas.openxmlformats.org/drawingml/2006/main" name="1b04d859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6.xml><?xml version="1.0" encoding="utf-8"?>
<a:theme xmlns:a="http://schemas.openxmlformats.org/drawingml/2006/main" name="d5154ea6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7.xml><?xml version="1.0" encoding="utf-8"?>
<a:theme xmlns:a="http://schemas.openxmlformats.org/drawingml/2006/main" name="78c00e14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8.xml><?xml version="1.0" encoding="utf-8"?>
<a:theme xmlns:a="http://schemas.openxmlformats.org/drawingml/2006/main" name="315f6585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9.xml><?xml version="1.0" encoding="utf-8"?>
<a:theme xmlns:a="http://schemas.openxmlformats.org/drawingml/2006/main" name="50527590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858c4fc6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0.xml><?xml version="1.0" encoding="utf-8"?>
<a:theme xmlns:a="http://schemas.openxmlformats.org/drawingml/2006/main" name="b1c93639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1.xml><?xml version="1.0" encoding="utf-8"?>
<a:theme xmlns:a="http://schemas.openxmlformats.org/drawingml/2006/main" name="12d26a98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2.xml><?xml version="1.0" encoding="utf-8"?>
<a:theme xmlns:a="http://schemas.openxmlformats.org/drawingml/2006/main" name="62e3efcd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3.xml><?xml version="1.0" encoding="utf-8"?>
<a:theme xmlns:a="http://schemas.openxmlformats.org/drawingml/2006/main" name="a734aa27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4.xml><?xml version="1.0" encoding="utf-8"?>
<a:theme xmlns:a="http://schemas.openxmlformats.org/drawingml/2006/main" name="be0d37fd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5.xml><?xml version="1.0" encoding="utf-8"?>
<a:theme xmlns:a="http://schemas.openxmlformats.org/drawingml/2006/main" name="db79c6af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6.xml><?xml version="1.0" encoding="utf-8"?>
<a:theme xmlns:a="http://schemas.openxmlformats.org/drawingml/2006/main" name="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44b12f1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c6eb5558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a29371a5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9ea48673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5dad1348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7786d93d_Mango Tango">
  <a:themeElements>
    <a:clrScheme name="Mango Tango">
      <a:dk1>
        <a:srgbClr val="414042"/>
      </a:dk1>
      <a:lt1>
        <a:sysClr val="window" lastClr="FFFFFF"/>
      </a:lt1>
      <a:dk2>
        <a:srgbClr val="414042"/>
      </a:dk2>
      <a:lt2>
        <a:srgbClr val="F1F2F2"/>
      </a:lt2>
      <a:accent1>
        <a:srgbClr val="F7941D"/>
      </a:accent1>
      <a:accent2>
        <a:srgbClr val="F0BE41"/>
      </a:accent2>
      <a:accent3>
        <a:srgbClr val="2C4B94"/>
      </a:accent3>
      <a:accent4>
        <a:srgbClr val="618DD0"/>
      </a:accent4>
      <a:accent5>
        <a:srgbClr val="DC7E00"/>
      </a:accent5>
      <a:accent6>
        <a:srgbClr val="B6B6B7"/>
      </a:accent6>
      <a:hlink>
        <a:srgbClr val="0563C1"/>
      </a:hlink>
      <a:folHlink>
        <a:srgbClr val="954F72"/>
      </a:folHlink>
    </a:clrScheme>
    <a:fontScheme name="Custom 4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10551</TotalTime>
  <Words>289</Words>
  <Application>Microsoft Macintosh PowerPoint</Application>
  <PresentationFormat>Widescreen</PresentationFormat>
  <Paragraphs>63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36</vt:i4>
      </vt:variant>
      <vt:variant>
        <vt:lpstr>Slide Titles</vt:lpstr>
      </vt:variant>
      <vt:variant>
        <vt:i4>4</vt:i4>
      </vt:variant>
    </vt:vector>
  </HeadingPairs>
  <TitlesOfParts>
    <vt:vector size="42" baseType="lpstr">
      <vt:lpstr>Arial</vt:lpstr>
      <vt:lpstr>Calibri</vt:lpstr>
      <vt:lpstr>d6214f3f_Mango Tango</vt:lpstr>
      <vt:lpstr>84f0b62d_Mango Tango</vt:lpstr>
      <vt:lpstr>858c4fc6_Mango Tango</vt:lpstr>
      <vt:lpstr>344b12f1_Mango Tango</vt:lpstr>
      <vt:lpstr>c6eb5558_Mango Tango</vt:lpstr>
      <vt:lpstr>a29371a5_Mango Tango</vt:lpstr>
      <vt:lpstr>9ea48673_Mango Tango</vt:lpstr>
      <vt:lpstr>5dad1348_Mango Tango</vt:lpstr>
      <vt:lpstr>7786d93d_Mango Tango</vt:lpstr>
      <vt:lpstr>98ef990a_Mango Tango</vt:lpstr>
      <vt:lpstr>0262b66d_Mango Tango</vt:lpstr>
      <vt:lpstr>0cac704b_Mango Tango</vt:lpstr>
      <vt:lpstr>1e559468_Mango Tango</vt:lpstr>
      <vt:lpstr>93c83f17_Mango Tango</vt:lpstr>
      <vt:lpstr>f6701e01_Mango Tango</vt:lpstr>
      <vt:lpstr>390b2131_Mango Tango</vt:lpstr>
      <vt:lpstr>c2850850_Mango Tango</vt:lpstr>
      <vt:lpstr>b8a49902_Mango Tango</vt:lpstr>
      <vt:lpstr>d4265fa3_Mango Tango</vt:lpstr>
      <vt:lpstr>120c313b_Mango Tango</vt:lpstr>
      <vt:lpstr>7edecd69_Mango Tango</vt:lpstr>
      <vt:lpstr>02bb73c4_Mango Tango</vt:lpstr>
      <vt:lpstr>92e9d422_Mango Tango</vt:lpstr>
      <vt:lpstr>8832f3b0_Mango Tango</vt:lpstr>
      <vt:lpstr>1b04d859_Mango Tango</vt:lpstr>
      <vt:lpstr>d5154ea6_Mango Tango</vt:lpstr>
      <vt:lpstr>78c00e14_Mango Tango</vt:lpstr>
      <vt:lpstr>315f6585_Mango Tango</vt:lpstr>
      <vt:lpstr>50527590_Mango Tango</vt:lpstr>
      <vt:lpstr>b1c93639_Mango Tango</vt:lpstr>
      <vt:lpstr>12d26a98_Mango Tango</vt:lpstr>
      <vt:lpstr>62e3efcd_Mango Tango</vt:lpstr>
      <vt:lpstr>a734aa27_Mango Tango</vt:lpstr>
      <vt:lpstr>be0d37fd_Mango Tango</vt:lpstr>
      <vt:lpstr>db79c6af_Mango Tango</vt:lpstr>
      <vt:lpstr>Mango Tango</vt:lpstr>
      <vt:lpstr>Overview</vt:lpstr>
      <vt:lpstr>Insights</vt:lpstr>
      <vt:lpstr>Insights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Karolina Specjalska</dc:creator>
  <cp:lastModifiedBy>Edimaobong Udo</cp:lastModifiedBy>
  <cp:revision>1093</cp:revision>
  <dcterms:created xsi:type="dcterms:W3CDTF">2017-04-03T08:23:09Z</dcterms:created>
  <dcterms:modified xsi:type="dcterms:W3CDTF">2024-07-23T22:52:00Z</dcterms:modified>
</cp:coreProperties>
</file>