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orbel" panose="020B050302020402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j/H3JGvhuesVkbz2DIx0gkc3B0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74"/>
  </p:normalViewPr>
  <p:slideViewPr>
    <p:cSldViewPr snapToGrid="0">
      <p:cViewPr varScale="1">
        <p:scale>
          <a:sx n="124" d="100"/>
          <a:sy n="124" d="100"/>
        </p:scale>
        <p:origin x="33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customschemas.google.com/relationships/presentationmetadata" Target="metadata"/><Relationship Id="rId4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>
            <a:spLocks noGrp="1"/>
          </p:cNvSpPr>
          <p:nvPr>
            <p:ph type="title"/>
          </p:nvPr>
        </p:nvSpPr>
        <p:spPr>
          <a:xfrm>
            <a:off x="558633" y="1223682"/>
            <a:ext cx="10690893" cy="177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orbel"/>
              <a:buNone/>
              <a:defRPr sz="6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body" idx="1"/>
          </p:nvPr>
        </p:nvSpPr>
        <p:spPr>
          <a:xfrm>
            <a:off x="558633" y="3025588"/>
            <a:ext cx="10690893" cy="114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orbel"/>
              <a:buNone/>
              <a:defRPr sz="2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7979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7979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>
            <a:spLocks noGrp="1"/>
          </p:cNvSpPr>
          <p:nvPr>
            <p:ph type="title"/>
          </p:nvPr>
        </p:nvSpPr>
        <p:spPr>
          <a:xfrm>
            <a:off x="776177" y="1722489"/>
            <a:ext cx="10675087" cy="195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body" idx="1"/>
          </p:nvPr>
        </p:nvSpPr>
        <p:spPr>
          <a:xfrm>
            <a:off x="776177" y="3695459"/>
            <a:ext cx="10675088" cy="74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orbel"/>
              <a:buNone/>
              <a:defRPr sz="2600">
                <a:solidFill>
                  <a:schemeClr val="accent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7979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7979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title"/>
          </p:nvPr>
        </p:nvSpPr>
        <p:spPr>
          <a:xfrm>
            <a:off x="1043806" y="1722489"/>
            <a:ext cx="10675087" cy="195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body" idx="1"/>
          </p:nvPr>
        </p:nvSpPr>
        <p:spPr>
          <a:xfrm>
            <a:off x="1043806" y="3695459"/>
            <a:ext cx="10675088" cy="74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orbel"/>
              <a:buNone/>
              <a:defRPr sz="26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7979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7979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>
            <a:spLocks noGrp="1"/>
          </p:cNvSpPr>
          <p:nvPr>
            <p:ph type="title"/>
          </p:nvPr>
        </p:nvSpPr>
        <p:spPr>
          <a:xfrm>
            <a:off x="551793" y="0"/>
            <a:ext cx="11080227" cy="120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body" idx="1"/>
          </p:nvPr>
        </p:nvSpPr>
        <p:spPr>
          <a:xfrm>
            <a:off x="551793" y="1205607"/>
            <a:ext cx="11080226" cy="481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400"/>
              <a:buFont typeface="Corbel"/>
              <a:buNone/>
              <a:defRPr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551793" y="0"/>
            <a:ext cx="11080227" cy="120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551792" y="1205607"/>
            <a:ext cx="5533322" cy="517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  <a:defRPr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2"/>
          </p:nvPr>
        </p:nvSpPr>
        <p:spPr>
          <a:xfrm>
            <a:off x="6115094" y="1205607"/>
            <a:ext cx="5516925" cy="5172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400"/>
              <a:buFont typeface="Corbel"/>
              <a:buNone/>
              <a:defRPr>
                <a:solidFill>
                  <a:schemeClr val="dk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51793" y="0"/>
            <a:ext cx="11080227" cy="120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sz="4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51793" y="1205607"/>
            <a:ext cx="11080226" cy="481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None/>
              <a:defRPr sz="3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title"/>
          </p:nvPr>
        </p:nvSpPr>
        <p:spPr>
          <a:xfrm>
            <a:off x="551793" y="0"/>
            <a:ext cx="11080227" cy="120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orbel"/>
              <a:buNone/>
            </a:pPr>
            <a:r>
              <a:rPr lang="en-US" dirty="0"/>
              <a:t>Gift Analytics</a:t>
            </a:r>
            <a:br>
              <a:rPr lang="en-US" dirty="0"/>
            </a:br>
            <a:r>
              <a:rPr lang="en-US" sz="1800" dirty="0" err="1"/>
              <a:t>Edima</a:t>
            </a:r>
            <a:endParaRPr sz="1800" dirty="0"/>
          </a:p>
        </p:txBody>
      </p:sp>
      <p:sp>
        <p:nvSpPr>
          <p:cNvPr id="30" name="Google Shape;30;p1"/>
          <p:cNvSpPr/>
          <p:nvPr/>
        </p:nvSpPr>
        <p:spPr>
          <a:xfrm>
            <a:off x="251397" y="4639733"/>
            <a:ext cx="2032000" cy="2032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QR code placement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(Apra to create)</a:t>
            </a: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2540000" y="3623733"/>
            <a:ext cx="5588000" cy="304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Recommendations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Have targeted campaigns in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and Dec for donations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/>
              <a:t>Send out campaigns Monday, Thursday and Sat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dirty="0"/>
              <a:t>ocus on gifts as the main payment type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conversion rate of one time gift givers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91905" y="1205607"/>
            <a:ext cx="5787107" cy="22657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OVERALL FINDINGS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Continue to leverage Mail and Email as Gift Channels &amp; interaction touch point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orbel"/>
                <a:sym typeface="Corbel"/>
              </a:rPr>
              <a:t>High number of one </a:t>
            </a:r>
            <a:r>
              <a:rPr lang="en-US" sz="1800">
                <a:solidFill>
                  <a:schemeClr val="dk1"/>
                </a:solidFill>
                <a:latin typeface="Corbel"/>
                <a:sym typeface="Corbel"/>
              </a:rPr>
              <a:t>time givers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 and RStudio</a:t>
            </a:r>
            <a:endParaRPr sz="1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304800" y="1205607"/>
            <a:ext cx="5588000" cy="22657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Image from submission</a:t>
            </a:r>
            <a:endParaRPr sz="1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8384600" y="3623724"/>
            <a:ext cx="3494400" cy="3048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Image from submission</a:t>
            </a: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251500" y="3623730"/>
            <a:ext cx="2031900" cy="867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edimaudo@gmail.com</a:t>
            </a:r>
            <a:endParaRPr sz="1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7E4CB-937A-D359-3E83-BE5B137A7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88" y="1241674"/>
            <a:ext cx="5559842" cy="2265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22B76-6C76-6648-04AF-EF6E0FD68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4601" y="3698696"/>
            <a:ext cx="3555899" cy="29730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ra_DataScienceNow">
      <a:dk1>
        <a:srgbClr val="54555A"/>
      </a:dk1>
      <a:lt1>
        <a:srgbClr val="FFFFFF"/>
      </a:lt1>
      <a:dk2>
        <a:srgbClr val="AAA8AA"/>
      </a:dk2>
      <a:lt2>
        <a:srgbClr val="E5E4E6"/>
      </a:lt2>
      <a:accent1>
        <a:srgbClr val="006FA1"/>
      </a:accent1>
      <a:accent2>
        <a:srgbClr val="009FDD"/>
      </a:accent2>
      <a:accent3>
        <a:srgbClr val="AB672A"/>
      </a:accent3>
      <a:accent4>
        <a:srgbClr val="EA8923"/>
      </a:accent4>
      <a:accent5>
        <a:srgbClr val="E8B37F"/>
      </a:accent5>
      <a:accent6>
        <a:srgbClr val="F8DCBD"/>
      </a:accent6>
      <a:hlink>
        <a:srgbClr val="EA8A23"/>
      </a:hlink>
      <a:folHlink>
        <a:srgbClr val="5455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81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Office Theme</vt:lpstr>
      <vt:lpstr>Gift Analytics Edima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TITLE MY NAME/ORGANIZATION</dc:title>
  <dc:creator>Riedel, Renee</dc:creator>
  <cp:lastModifiedBy>Edimaobong Udo</cp:lastModifiedBy>
  <cp:revision>2</cp:revision>
  <dcterms:created xsi:type="dcterms:W3CDTF">2022-03-14T19:59:15Z</dcterms:created>
  <dcterms:modified xsi:type="dcterms:W3CDTF">2024-05-02T00:49:35Z</dcterms:modified>
</cp:coreProperties>
</file>