
<file path=[Content_Types].xml><?xml version="1.0" encoding="utf-8"?>
<Types xmlns="http://schemas.openxmlformats.org/package/2006/content-types">
  <Default Extension="bin" ContentType="image/pn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theme/theme7.xml" ContentType="application/vnd.openxmlformats-officedocument.theme+xml"/>
  <Override PartName="/ppt/slideLayouts/slideLayout10.xml" ContentType="application/vnd.openxmlformats-officedocument.presentationml.slideLayout+xml"/>
  <Override PartName="/ppt/theme/theme8.xml" ContentType="application/vnd.openxmlformats-officedocument.theme+xml"/>
  <Override PartName="/ppt/slideLayouts/slideLayout11.xml" ContentType="application/vnd.openxmlformats-officedocument.presentationml.slideLayout+xml"/>
  <Override PartName="/ppt/theme/theme9.xml" ContentType="application/vnd.openxmlformats-officedocument.theme+xml"/>
  <Override PartName="/ppt/slideLayouts/slideLayout12.xml" ContentType="application/vnd.openxmlformats-officedocument.presentationml.slideLayout+xml"/>
  <Override PartName="/ppt/theme/theme10.xml" ContentType="application/vnd.openxmlformats-officedocument.theme+xml"/>
  <Override PartName="/ppt/slideLayouts/slideLayout13.xml" ContentType="application/vnd.openxmlformats-officedocument.presentationml.slideLayout+xml"/>
  <Override PartName="/ppt/theme/theme11.xml" ContentType="application/vnd.openxmlformats-officedocument.theme+xml"/>
  <Override PartName="/ppt/slideLayouts/slideLayout14.xml" ContentType="application/vnd.openxmlformats-officedocument.presentationml.slideLayout+xml"/>
  <Override PartName="/ppt/theme/theme12.xml" ContentType="application/vnd.openxmlformats-officedocument.theme+xml"/>
  <Override PartName="/ppt/slideLayouts/slideLayout15.xml" ContentType="application/vnd.openxmlformats-officedocument.presentationml.slideLayout+xml"/>
  <Override PartName="/ppt/theme/theme13.xml" ContentType="application/vnd.openxmlformats-officedocument.theme+xml"/>
  <Override PartName="/ppt/slideLayouts/slideLayout16.xml" ContentType="application/vnd.openxmlformats-officedocument.presentationml.slideLayout+xml"/>
  <Override PartName="/ppt/theme/theme14.xml" ContentType="application/vnd.openxmlformats-officedocument.theme+xml"/>
  <Override PartName="/ppt/slideLayouts/slideLayout17.xml" ContentType="application/vnd.openxmlformats-officedocument.presentationml.slideLayout+xml"/>
  <Override PartName="/ppt/theme/theme15.xml" ContentType="application/vnd.openxmlformats-officedocument.theme+xml"/>
  <Override PartName="/ppt/slideLayouts/slideLayout18.xml" ContentType="application/vnd.openxmlformats-officedocument.presentationml.slideLayout+xml"/>
  <Override PartName="/ppt/theme/theme16.xml" ContentType="application/vnd.openxmlformats-officedocument.theme+xml"/>
  <Override PartName="/ppt/slideLayouts/slideLayout19.xml" ContentType="application/vnd.openxmlformats-officedocument.presentationml.slideLayout+xml"/>
  <Override PartName="/ppt/theme/theme17.xml" ContentType="application/vnd.openxmlformats-officedocument.theme+xml"/>
  <Override PartName="/ppt/slideLayouts/slideLayout20.xml" ContentType="application/vnd.openxmlformats-officedocument.presentationml.slideLayout+xml"/>
  <Override PartName="/ppt/theme/theme18.xml" ContentType="application/vnd.openxmlformats-officedocument.theme+xml"/>
  <Override PartName="/ppt/slideLayouts/slideLayout21.xml" ContentType="application/vnd.openxmlformats-officedocument.presentationml.slideLayout+xml"/>
  <Override PartName="/ppt/theme/theme19.xml" ContentType="application/vnd.openxmlformats-officedocument.theme+xml"/>
  <Override PartName="/ppt/slideLayouts/slideLayout22.xml" ContentType="application/vnd.openxmlformats-officedocument.presentationml.slideLayout+xml"/>
  <Override PartName="/ppt/theme/theme20.xml" ContentType="application/vnd.openxmlformats-officedocument.theme+xml"/>
  <Override PartName="/ppt/slideLayouts/slideLayout23.xml" ContentType="application/vnd.openxmlformats-officedocument.presentationml.slideLayout+xml"/>
  <Override PartName="/ppt/theme/theme21.xml" ContentType="application/vnd.openxmlformats-officedocument.theme+xml"/>
  <Override PartName="/ppt/slideLayouts/slideLayout24.xml" ContentType="application/vnd.openxmlformats-officedocument.presentationml.slideLayout+xml"/>
  <Override PartName="/ppt/theme/theme22.xml" ContentType="application/vnd.openxmlformats-officedocument.theme+xml"/>
  <Override PartName="/ppt/slideLayouts/slideLayout25.xml" ContentType="application/vnd.openxmlformats-officedocument.presentationml.slideLayout+xml"/>
  <Override PartName="/ppt/theme/theme23.xml" ContentType="application/vnd.openxmlformats-officedocument.theme+xml"/>
  <Override PartName="/ppt/slideLayouts/slideLayout26.xml" ContentType="application/vnd.openxmlformats-officedocument.presentationml.slideLayout+xml"/>
  <Override PartName="/ppt/theme/theme24.xml" ContentType="application/vnd.openxmlformats-officedocument.theme+xml"/>
  <Override PartName="/ppt/slideLayouts/slideLayout27.xml" ContentType="application/vnd.openxmlformats-officedocument.presentationml.slideLayout+xml"/>
  <Override PartName="/ppt/theme/theme25.xml" ContentType="application/vnd.openxmlformats-officedocument.theme+xml"/>
  <Override PartName="/ppt/slideLayouts/slideLayout28.xml" ContentType="application/vnd.openxmlformats-officedocument.presentationml.slideLayout+xml"/>
  <Override PartName="/ppt/theme/theme26.xml" ContentType="application/vnd.openxmlformats-officedocument.theme+xml"/>
  <Override PartName="/ppt/slideLayouts/slideLayout29.xml" ContentType="application/vnd.openxmlformats-officedocument.presentationml.slideLayout+xml"/>
  <Override PartName="/ppt/theme/theme27.xml" ContentType="application/vnd.openxmlformats-officedocument.theme+xml"/>
  <Override PartName="/ppt/slideLayouts/slideLayout30.xml" ContentType="application/vnd.openxmlformats-officedocument.presentationml.slideLayout+xml"/>
  <Override PartName="/ppt/theme/theme28.xml" ContentType="application/vnd.openxmlformats-officedocument.theme+xml"/>
  <Override PartName="/ppt/slideLayouts/slideLayout31.xml" ContentType="application/vnd.openxmlformats-officedocument.presentationml.slideLayout+xml"/>
  <Override PartName="/ppt/theme/theme29.xml" ContentType="application/vnd.openxmlformats-officedocument.theme+xml"/>
  <Override PartName="/ppt/slideLayouts/slideLayout32.xml" ContentType="application/vnd.openxmlformats-officedocument.presentationml.slideLayout+xml"/>
  <Override PartName="/ppt/theme/theme30.xml" ContentType="application/vnd.openxmlformats-officedocument.theme+xml"/>
  <Override PartName="/ppt/slideLayouts/slideLayout33.xml" ContentType="application/vnd.openxmlformats-officedocument.presentationml.slideLayout+xml"/>
  <Override PartName="/ppt/theme/theme31.xml" ContentType="application/vnd.openxmlformats-officedocument.theme+xml"/>
  <Override PartName="/ppt/slideLayouts/slideLayout34.xml" ContentType="application/vnd.openxmlformats-officedocument.presentationml.slideLayout+xml"/>
  <Override PartName="/ppt/theme/theme32.xml" ContentType="application/vnd.openxmlformats-officedocument.theme+xml"/>
  <Override PartName="/ppt/slideLayouts/slideLayout35.xml" ContentType="application/vnd.openxmlformats-officedocument.presentationml.slideLayout+xml"/>
  <Override PartName="/ppt/theme/theme33.xml" ContentType="application/vnd.openxmlformats-officedocument.theme+xml"/>
  <Override PartName="/ppt/slideLayouts/slideLayout36.xml" ContentType="application/vnd.openxmlformats-officedocument.presentationml.slideLayout+xml"/>
  <Override PartName="/ppt/theme/theme34.xml" ContentType="application/vnd.openxmlformats-officedocument.theme+xml"/>
  <Override PartName="/ppt/slideLayouts/slideLayout37.xml" ContentType="application/vnd.openxmlformats-officedocument.presentationml.slideLayout+xml"/>
  <Override PartName="/ppt/theme/theme35.xml" ContentType="application/vnd.openxmlformats-officedocument.theme+xml"/>
  <Override PartName="/ppt/slideLayouts/slideLayout38.xml" ContentType="application/vnd.openxmlformats-officedocument.presentationml.slideLayout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4" r:id="rId3"/>
    <p:sldMasterId id="2147483656" r:id="rId4"/>
    <p:sldMasterId id="2147483660" r:id="rId5"/>
    <p:sldMasterId id="2147483662" r:id="rId6"/>
    <p:sldMasterId id="2147483664" r:id="rId7"/>
    <p:sldMasterId id="2147483666" r:id="rId8"/>
    <p:sldMasterId id="2147483670" r:id="rId9"/>
    <p:sldMasterId id="2147483672" r:id="rId10"/>
    <p:sldMasterId id="2147483674" r:id="rId11"/>
    <p:sldMasterId id="2147483676" r:id="rId12"/>
    <p:sldMasterId id="2147483678" r:id="rId13"/>
    <p:sldMasterId id="2147483680" r:id="rId14"/>
    <p:sldMasterId id="2147483682" r:id="rId15"/>
    <p:sldMasterId id="2147483684" r:id="rId16"/>
    <p:sldMasterId id="2147483688" r:id="rId17"/>
    <p:sldMasterId id="2147483690" r:id="rId18"/>
    <p:sldMasterId id="2147483692" r:id="rId19"/>
    <p:sldMasterId id="2147483694" r:id="rId20"/>
    <p:sldMasterId id="2147483696" r:id="rId21"/>
    <p:sldMasterId id="2147483698" r:id="rId22"/>
    <p:sldMasterId id="2147483700" r:id="rId23"/>
    <p:sldMasterId id="2147483702" r:id="rId24"/>
    <p:sldMasterId id="2147483704" r:id="rId25"/>
    <p:sldMasterId id="2147483706" r:id="rId26"/>
    <p:sldMasterId id="2147483714" r:id="rId27"/>
    <p:sldMasterId id="2147483716" r:id="rId28"/>
    <p:sldMasterId id="2147483718" r:id="rId29"/>
    <p:sldMasterId id="2147483720" r:id="rId30"/>
    <p:sldMasterId id="2147483722" r:id="rId31"/>
    <p:sldMasterId id="2147483724" r:id="rId32"/>
    <p:sldMasterId id="2147483730" r:id="rId33"/>
    <p:sldMasterId id="2147483732" r:id="rId34"/>
    <p:sldMasterId id="2147483734" r:id="rId35"/>
    <p:sldMasterId id="2147483780" r:id="rId36"/>
  </p:sldMasterIdLst>
  <p:notesMasterIdLst>
    <p:notesMasterId r:id="rId41"/>
  </p:notesMasterIdLst>
  <p:handoutMasterIdLst>
    <p:handoutMasterId r:id="rId42"/>
  </p:handoutMasterIdLst>
  <p:sldIdLst>
    <p:sldId id="322" r:id="rId37"/>
    <p:sldId id="329" r:id="rId38"/>
    <p:sldId id="324" r:id="rId39"/>
    <p:sldId id="32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2F2"/>
    <a:srgbClr val="04244C"/>
    <a:srgbClr val="5C748C"/>
    <a:srgbClr val="959595"/>
    <a:srgbClr val="B2B8B8"/>
    <a:srgbClr val="F0BE41"/>
    <a:srgbClr val="FFFFFF"/>
    <a:srgbClr val="414042"/>
    <a:srgbClr val="C4C4C4"/>
    <a:srgbClr val="D8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6350" cmpd="sng">
              <a:solidFill>
                <a:srgbClr val="D1DADB"/>
              </a:solidFill>
            </a:ln>
          </a:left>
          <a:right>
            <a:ln w="6350" cmpd="sng">
              <a:solidFill>
                <a:srgbClr val="D1DADB"/>
              </a:solidFill>
            </a:ln>
          </a:right>
          <a:top>
            <a:ln w="6350" cmpd="sng">
              <a:solidFill>
                <a:srgbClr val="D1DADB"/>
              </a:solidFill>
            </a:ln>
          </a:top>
          <a:bottom>
            <a:ln w="6350" cmpd="sng">
              <a:solidFill>
                <a:srgbClr val="D1DADB"/>
              </a:solidFill>
            </a:ln>
          </a:bottom>
          <a:insideH>
            <a:ln w="6350" cmpd="sng">
              <a:solidFill>
                <a:srgbClr val="D1DADB"/>
              </a:solidFill>
            </a:ln>
          </a:insideH>
          <a:insideV>
            <a:ln w="6350" cmpd="sng">
              <a:solidFill>
                <a:srgbClr val="D1DADB"/>
              </a:solidFill>
              <a:prstDash val="dash"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solidFill>
            <a:schemeClr val="lt2"/>
          </a:solidFill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lastCol>
    <a:fir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firstCol>
    <a:lastRow>
      <a:tcTxStyle>
        <a:fontRef idx="major">
          <a:prstClr val="black"/>
        </a:fontRef>
        <a:schemeClr val="dk1"/>
      </a:tcTxStyle>
      <a:tcStyle>
        <a:tcBdr>
          <a:top>
            <a:ln w="12700" cmpd="sng">
              <a:solidFill>
                <a:schemeClr val="dk1"/>
              </a:solidFill>
            </a:ln>
          </a:top>
        </a:tcBdr>
        <a:fill>
          <a:solidFill>
            <a:schemeClr val="lt2"/>
          </a:solidFill>
        </a:fill>
      </a:tcStyle>
    </a:lastRow>
    <a:firstRow>
      <a:tcTxStyle>
        <a:fontRef idx="major">
          <a:prstClr val="black"/>
        </a:fontRef>
        <a:srgbClr val="FFFFFF"/>
      </a:tcTxStyle>
      <a:tcStyle>
        <a:tcBdr>
          <a:left>
            <a:ln w="6350" cmpd="sng">
              <a:solidFill>
                <a:schemeClr val="accent1"/>
              </a:solidFill>
            </a:ln>
          </a:left>
          <a:right>
            <a:ln w="6350" cmpd="sng">
              <a:solidFill>
                <a:schemeClr val="accent1"/>
              </a:solidFill>
            </a:ln>
          </a:right>
          <a:top>
            <a:ln w="6350" cmpd="sng">
              <a:solidFill>
                <a:schemeClr val="accent1"/>
              </a:solidFill>
            </a:ln>
          </a:top>
          <a:bottom>
            <a:ln w="6350" cmpd="sng">
              <a:solidFill>
                <a:schemeClr val="accen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6350" cmpd="sng">
              <a:solidFill>
                <a:srgbClr val="D1DADB"/>
              </a:solidFill>
            </a:ln>
          </a:left>
          <a:right>
            <a:ln w="6350" cmpd="sng">
              <a:solidFill>
                <a:srgbClr val="D1DADB"/>
              </a:solidFill>
            </a:ln>
          </a:right>
          <a:top>
            <a:ln w="6350" cmpd="sng">
              <a:solidFill>
                <a:srgbClr val="D1DADB"/>
              </a:solidFill>
            </a:ln>
          </a:top>
          <a:bottom>
            <a:ln w="6350" cmpd="sng">
              <a:solidFill>
                <a:srgbClr val="D1DADB"/>
              </a:solidFill>
            </a:ln>
          </a:bottom>
          <a:insideH>
            <a:ln w="6350" cmpd="sng">
              <a:solidFill>
                <a:srgbClr val="D1DADB"/>
              </a:solidFill>
            </a:ln>
          </a:insideH>
          <a:insideV>
            <a:ln w="6350" cmpd="sng">
              <a:solidFill>
                <a:srgbClr val="D1DADB"/>
              </a:solidFill>
              <a:prstDash val="dash"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solidFill>
            <a:schemeClr val="lt2"/>
          </a:solidFill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lastCol>
    <a:fir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firstCol>
    <a:lastRow>
      <a:tcTxStyle>
        <a:fontRef idx="major">
          <a:prstClr val="black"/>
        </a:fontRef>
        <a:schemeClr val="dk1"/>
      </a:tcTxStyle>
      <a:tcStyle>
        <a:tcBdr>
          <a:top>
            <a:ln w="12700" cmpd="sng">
              <a:solidFill>
                <a:schemeClr val="dk1"/>
              </a:solidFill>
            </a:ln>
          </a:top>
        </a:tcBdr>
        <a:fill>
          <a:solidFill>
            <a:schemeClr val="lt2"/>
          </a:solidFill>
        </a:fill>
      </a:tcStyle>
    </a:lastRow>
    <a:firstRow>
      <a:tcTxStyle>
        <a:fontRef idx="major">
          <a:prstClr val="black"/>
        </a:fontRef>
        <a:srgbClr val="FFFFFF"/>
      </a:tcTxStyle>
      <a:tcStyle>
        <a:tcBdr>
          <a:left>
            <a:ln w="6350" cmpd="sng">
              <a:solidFill>
                <a:schemeClr val="accent2"/>
              </a:solidFill>
            </a:ln>
          </a:left>
          <a:right>
            <a:ln w="6350" cmpd="sng">
              <a:solidFill>
                <a:schemeClr val="accent2"/>
              </a:solidFill>
            </a:ln>
          </a:right>
          <a:top>
            <a:ln w="6350" cmpd="sng">
              <a:solidFill>
                <a:schemeClr val="accent2"/>
              </a:solidFill>
            </a:ln>
          </a:top>
          <a:bottom>
            <a:ln w="6350" cmpd="sng">
              <a:solidFill>
                <a:schemeClr val="accent2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6350" cmpd="sng">
              <a:solidFill>
                <a:srgbClr val="D1DADB"/>
              </a:solidFill>
            </a:ln>
          </a:left>
          <a:right>
            <a:ln w="6350" cmpd="sng">
              <a:solidFill>
                <a:srgbClr val="D1DADB"/>
              </a:solidFill>
            </a:ln>
          </a:right>
          <a:top>
            <a:ln w="6350" cmpd="sng">
              <a:solidFill>
                <a:srgbClr val="D1DADB"/>
              </a:solidFill>
            </a:ln>
          </a:top>
          <a:bottom>
            <a:ln w="6350" cmpd="sng">
              <a:solidFill>
                <a:srgbClr val="D1DADB"/>
              </a:solidFill>
            </a:ln>
          </a:bottom>
          <a:insideH>
            <a:ln w="6350" cmpd="sng">
              <a:solidFill>
                <a:srgbClr val="D1DADB"/>
              </a:solidFill>
            </a:ln>
          </a:insideH>
          <a:insideV>
            <a:ln w="6350" cmpd="sng">
              <a:solidFill>
                <a:srgbClr val="D1DADB"/>
              </a:solidFill>
              <a:prstDash val="dash"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solidFill>
            <a:schemeClr val="lt2"/>
          </a:solidFill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lastCol>
    <a:fir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firstCol>
    <a:lastRow>
      <a:tcTxStyle>
        <a:fontRef idx="major">
          <a:prstClr val="black"/>
        </a:fontRef>
        <a:schemeClr val="dk1"/>
      </a:tcTxStyle>
      <a:tcStyle>
        <a:tcBdr>
          <a:top>
            <a:ln w="12700" cmpd="sng">
              <a:solidFill>
                <a:schemeClr val="dk1"/>
              </a:solidFill>
            </a:ln>
          </a:top>
        </a:tcBdr>
        <a:fill>
          <a:solidFill>
            <a:schemeClr val="lt2"/>
          </a:solidFill>
        </a:fill>
      </a:tcStyle>
    </a:lastRow>
    <a:firstRow>
      <a:tcTxStyle>
        <a:fontRef idx="major">
          <a:prstClr val="black"/>
        </a:fontRef>
        <a:srgbClr val="FFFFFF"/>
      </a:tcTxStyle>
      <a:tcStyle>
        <a:tcBdr>
          <a:left>
            <a:ln w="6350" cmpd="sng">
              <a:solidFill>
                <a:schemeClr val="accent3"/>
              </a:solidFill>
            </a:ln>
          </a:left>
          <a:right>
            <a:ln w="6350" cmpd="sng">
              <a:solidFill>
                <a:schemeClr val="accent3"/>
              </a:solidFill>
            </a:ln>
          </a:right>
          <a:top>
            <a:ln w="6350" cmpd="sng">
              <a:solidFill>
                <a:schemeClr val="accent3"/>
              </a:solidFill>
            </a:ln>
          </a:top>
          <a:bottom>
            <a:ln w="6350" cmpd="sng">
              <a:solidFill>
                <a:schemeClr val="accent3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6350" cmpd="sng">
              <a:solidFill>
                <a:srgbClr val="D1DADB"/>
              </a:solidFill>
            </a:ln>
          </a:left>
          <a:right>
            <a:ln w="6350" cmpd="sng">
              <a:solidFill>
                <a:srgbClr val="D1DADB"/>
              </a:solidFill>
            </a:ln>
          </a:right>
          <a:top>
            <a:ln w="6350" cmpd="sng">
              <a:solidFill>
                <a:srgbClr val="D1DADB"/>
              </a:solidFill>
            </a:ln>
          </a:top>
          <a:bottom>
            <a:ln w="6350" cmpd="sng">
              <a:solidFill>
                <a:srgbClr val="D1DADB"/>
              </a:solidFill>
            </a:ln>
          </a:bottom>
          <a:insideH>
            <a:ln w="6350" cmpd="sng">
              <a:solidFill>
                <a:srgbClr val="D1DADB"/>
              </a:solidFill>
            </a:ln>
          </a:insideH>
          <a:insideV>
            <a:ln w="6350" cmpd="sng">
              <a:solidFill>
                <a:srgbClr val="D1DADB"/>
              </a:solidFill>
              <a:prstDash val="dash"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solidFill>
            <a:schemeClr val="lt2"/>
          </a:solidFill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lastCol>
    <a:fir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firstCol>
    <a:lastRow>
      <a:tcTxStyle>
        <a:fontRef idx="major">
          <a:prstClr val="black"/>
        </a:fontRef>
        <a:schemeClr val="dk1"/>
      </a:tcTxStyle>
      <a:tcStyle>
        <a:tcBdr>
          <a:top>
            <a:ln w="12700" cmpd="sng">
              <a:solidFill>
                <a:schemeClr val="dk1"/>
              </a:solidFill>
            </a:ln>
          </a:top>
        </a:tcBdr>
        <a:fill>
          <a:solidFill>
            <a:schemeClr val="lt2"/>
          </a:solidFill>
        </a:fill>
      </a:tcStyle>
    </a:lastRow>
    <a:firstRow>
      <a:tcTxStyle>
        <a:fontRef idx="major">
          <a:prstClr val="black"/>
        </a:fontRef>
        <a:srgbClr val="FFFFFF"/>
      </a:tcTxStyle>
      <a:tcStyle>
        <a:tcBdr>
          <a:left>
            <a:ln w="6350" cmpd="sng">
              <a:solidFill>
                <a:schemeClr val="accent4"/>
              </a:solidFill>
            </a:ln>
          </a:left>
          <a:right>
            <a:ln w="6350" cmpd="sng">
              <a:solidFill>
                <a:schemeClr val="accent4"/>
              </a:solidFill>
            </a:ln>
          </a:right>
          <a:top>
            <a:ln w="6350" cmpd="sng">
              <a:solidFill>
                <a:schemeClr val="accent4"/>
              </a:solidFill>
            </a:ln>
          </a:top>
          <a:bottom>
            <a:ln w="6350" cmpd="sng">
              <a:solidFill>
                <a:schemeClr val="accent4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215" autoAdjust="0"/>
    <p:restoredTop sz="85903" autoAdjust="0"/>
  </p:normalViewPr>
  <p:slideViewPr>
    <p:cSldViewPr snapToGrid="0" showGuides="1">
      <p:cViewPr varScale="1">
        <p:scale>
          <a:sx n="73" d="100"/>
          <a:sy n="73" d="100"/>
        </p:scale>
        <p:origin x="224" y="1568"/>
      </p:cViewPr>
      <p:guideLst>
        <p:guide orient="horz" pos="2069"/>
        <p:guide pos="3817"/>
      </p:guideLst>
    </p:cSldViewPr>
  </p:slideViewPr>
  <p:outlineViewPr>
    <p:cViewPr>
      <p:scale>
        <a:sx n="33" d="100"/>
        <a:sy n="33" d="100"/>
      </p:scale>
      <p:origin x="0" y="-220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71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3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1.xml"/><Relationship Id="rId40" Type="http://schemas.openxmlformats.org/officeDocument/2006/relationships/slide" Target="slides/slide4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" Target="slides/slide2.xml"/><Relationship Id="rId46" Type="http://schemas.openxmlformats.org/officeDocument/2006/relationships/tableStyles" Target="tableStyles.xml"/><Relationship Id="rId20" Type="http://schemas.openxmlformats.org/officeDocument/2006/relationships/slideMaster" Target="slideMasters/slideMaster20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18432F-AE54-0FBC-2B73-8CE66AFF93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F284A-7F64-0525-7611-5B5227925F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E8D97-9402-F04C-99E3-D412E7C9F19A}" type="datetimeFigureOut">
              <a:rPr lang="en-US" smtClean="0"/>
              <a:t>7/23/24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E4A23-A7CD-3284-29A9-9A0A84CFE2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995AE-A675-B719-2DCC-1EE3A16D19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41D4A-534A-6E44-8603-E1D2211D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19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B6659933-B74B-4AB3-9099-B51777DD3137}" type="datetimeFigureOut">
              <a:rPr lang="en-US"/>
              <a:pPr/>
              <a:t>7/23/24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A9CE82D-71C1-40BB-9F9F-BFC8B0CAA11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Title:</a:t>
            </a:r>
            <a:r>
              <a:rPr lang="en-US" baseline="0" dirty="0"/>
              <a:t> Strategy List</a:t>
            </a:r>
            <a:endParaRPr lang="en-US" dirty="0"/>
          </a:p>
          <a:p>
            <a:r>
              <a:rPr lang="en-US" dirty="0"/>
              <a:t>Category: Timelines, Images</a:t>
            </a:r>
          </a:p>
          <a:p>
            <a:r>
              <a:rPr lang="en-US" dirty="0"/>
              <a:t>Tags:</a:t>
            </a:r>
            <a:r>
              <a:rPr lang="en-US" baseline="0" dirty="0"/>
              <a:t> timeline, plan, icon, date, bullets, bullet points,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E82D-71C1-40BB-9F9F-BFC8B0CAA11F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7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Title:</a:t>
            </a:r>
            <a:r>
              <a:rPr lang="en-US" baseline="0" dirty="0"/>
              <a:t> Our Idea</a:t>
            </a:r>
            <a:endParaRPr lang="en-US" dirty="0"/>
          </a:p>
          <a:p>
            <a:r>
              <a:rPr lang="en-US" dirty="0"/>
              <a:t>Category: Images</a:t>
            </a:r>
          </a:p>
          <a:p>
            <a:r>
              <a:rPr lang="en-US" dirty="0"/>
              <a:t>Tags:</a:t>
            </a:r>
            <a:r>
              <a:rPr lang="en-US" baseline="0" dirty="0"/>
              <a:t> background, image, picture, people, bulb, bullets, bullet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E82D-71C1-40BB-9F9F-BFC8B0CAA11F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97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Title:</a:t>
            </a:r>
            <a:r>
              <a:rPr lang="en-US" baseline="0" dirty="0"/>
              <a:t> Our Idea</a:t>
            </a:r>
            <a:endParaRPr lang="en-US" dirty="0"/>
          </a:p>
          <a:p>
            <a:r>
              <a:rPr lang="en-US" dirty="0"/>
              <a:t>Category: Images</a:t>
            </a:r>
          </a:p>
          <a:p>
            <a:r>
              <a:rPr lang="en-US" dirty="0"/>
              <a:t>Tags:</a:t>
            </a:r>
            <a:r>
              <a:rPr lang="en-US" baseline="0" dirty="0"/>
              <a:t> background, image, picture, people, bulb, bullets, bullet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E82D-71C1-40BB-9F9F-BFC8B0CAA11F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159" y="201137"/>
            <a:ext cx="11117083" cy="6001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22100" y="8575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359" y="12493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98300" y="80992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backgroun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4" hasCustomPrompt="1"/>
          </p:nvPr>
        </p:nvSpPr>
        <p:spPr>
          <a:xfrm>
            <a:off x="536401" y="110520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F11E17F-7190-4815-9168-540AD8B3564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B72F5E-1699-47F1-88A8-21297317EB3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5E18721-0FEA-4EAC-B79D-229258C6B96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49C9B57-00D9-44E2-85B8-B37C953D50A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4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309" y="11541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B9A967-9DD9-4DD6-A720-46986134B14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4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59" y="20113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67200" y="1652400"/>
            <a:ext cx="7480800" cy="438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435100" y="2120901"/>
            <a:ext cx="5340349" cy="3346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517350" y="9337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D71CA83-4C14-4F76-8A2E-4BC45FED97B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66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884" y="20113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26875" y="86707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9DFCE-0A6E-41A6-BB8A-4C49C6E23DB8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C33E7-D1F0-4839-9D0D-90A187C3693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A14B4-B8CD-442C-A051-89E7B42185A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03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9" y="22971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45925" y="86707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4" y="1344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79250" y="7813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309" y="1344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79250" y="79087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51223" y="0"/>
            <a:ext cx="5840777" cy="6858000"/>
          </a:xfrm>
          <a:prstGeom prst="rect">
            <a:avLst/>
          </a:prstGeom>
          <a:solidFill>
            <a:schemeClr val="bg2"/>
          </a:solidFill>
          <a:ln w="0">
            <a:solidFill>
              <a:schemeClr val="bg2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5" hasCustomPrompt="1"/>
          </p:nvPr>
        </p:nvSpPr>
        <p:spPr>
          <a:xfrm>
            <a:off x="536401" y="110520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1F96C5-3350-41E7-9935-541D8E55CBF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BC8E495-F98A-41B3-A47C-1488C58E8B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0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enter &amp; half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Title_half_left"/>
          <p:cNvSpPr>
            <a:spLocks noGrp="1"/>
          </p:cNvSpPr>
          <p:nvPr>
            <p:ph type="title"/>
          </p:nvPr>
        </p:nvSpPr>
        <p:spPr>
          <a:xfrm>
            <a:off x="605193" y="2178236"/>
            <a:ext cx="5245825" cy="1508105"/>
          </a:xfrm>
        </p:spPr>
        <p:txBody>
          <a:bodyPr anchor="t" anchorCtr="0"/>
          <a:lstStyle>
            <a:lvl1pPr algn="ctr">
              <a:defRPr sz="46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D3F2F-0EA4-48C7-843F-E78DA73F1BF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6D87269-FCE2-478B-8918-98DBE27AFB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693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4" y="2106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69725" y="82897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489835" y="143987"/>
            <a:ext cx="5245824" cy="600164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51223" y="0"/>
            <a:ext cx="5840777" cy="6858000"/>
          </a:xfrm>
          <a:prstGeom prst="rect">
            <a:avLst/>
          </a:prstGeom>
          <a:solidFill>
            <a:schemeClr val="bg2"/>
          </a:solidFill>
          <a:ln w="0">
            <a:solidFill>
              <a:schemeClr val="bg2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5" hasCustomPrompt="1"/>
          </p:nvPr>
        </p:nvSpPr>
        <p:spPr>
          <a:xfrm>
            <a:off x="488776" y="74325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1F96C5-3350-41E7-9935-541D8E55CBF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BC8E495-F98A-41B3-A47C-1488C58E8B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053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backgroun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499360" y="163037"/>
            <a:ext cx="5245824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4" hasCustomPrompt="1"/>
          </p:nvPr>
        </p:nvSpPr>
        <p:spPr>
          <a:xfrm>
            <a:off x="498301" y="78135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F11E17F-7190-4815-9168-540AD8B3564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B72F5E-1699-47F1-88A8-21297317EB3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5E18721-0FEA-4EAC-B79D-229258C6B96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49C9B57-00D9-44E2-85B8-B37C953D50A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41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9" y="1344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07825" y="82897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984" y="23923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6400" y="88612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934" y="1725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26875" y="8385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934" y="16303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33413" y="1679972"/>
            <a:ext cx="2147365" cy="2771775"/>
          </a:xfrm>
          <a:prstGeom prst="rect">
            <a:avLst/>
          </a:pr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849563" y="1679972"/>
            <a:ext cx="2122487" cy="1355328"/>
          </a:xfrm>
          <a:prstGeom prst="rect">
            <a:avLst/>
          </a:pr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849563" y="3096419"/>
            <a:ext cx="2122487" cy="1355328"/>
          </a:xfrm>
          <a:prstGeom prst="rect">
            <a:avLst/>
          </a:pr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040835" y="1679972"/>
            <a:ext cx="2109265" cy="2771775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7218885" y="1679972"/>
            <a:ext cx="2122487" cy="1355328"/>
          </a:xfrm>
          <a:prstGeom prst="rect">
            <a:avLst/>
          </a:prstGeom>
          <a:solidFill>
            <a:schemeClr val="accent3"/>
          </a:solidFill>
          <a:ln w="0">
            <a:solidFill>
              <a:schemeClr val="accent3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218885" y="3096419"/>
            <a:ext cx="2122487" cy="1355328"/>
          </a:xfrm>
          <a:prstGeom prst="rect">
            <a:avLst/>
          </a:prstGeom>
          <a:solidFill>
            <a:schemeClr val="accent3"/>
          </a:solidFill>
          <a:ln w="0">
            <a:solidFill>
              <a:schemeClr val="accent3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9412280" y="1679972"/>
            <a:ext cx="2147365" cy="2771775"/>
          </a:xfrm>
          <a:prstGeom prst="rect">
            <a:avLst/>
          </a:prstGeom>
          <a:solidFill>
            <a:schemeClr val="accent3"/>
          </a:solidFill>
          <a:ln w="0">
            <a:solidFill>
              <a:schemeClr val="accent3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633413" y="4514865"/>
            <a:ext cx="5430837" cy="1521985"/>
          </a:xfrm>
          <a:prstGeom prst="rect">
            <a:avLst/>
          </a:prstGeom>
          <a:solidFill>
            <a:schemeClr val="accent4"/>
          </a:solidFill>
          <a:ln w="0">
            <a:solidFill>
              <a:schemeClr val="accent4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128808" y="4514865"/>
            <a:ext cx="5430837" cy="1521985"/>
          </a:xfrm>
          <a:prstGeom prst="rect">
            <a:avLst/>
          </a:prstGeom>
          <a:solidFill>
            <a:schemeClr val="accent4"/>
          </a:solidFill>
          <a:ln w="0">
            <a:solidFill>
              <a:schemeClr val="accent4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ubtitle"/>
          <p:cNvSpPr>
            <a:spLocks noGrp="1"/>
          </p:cNvSpPr>
          <p:nvPr>
            <p:ph type="body" sz="quarter" idx="21" hasCustomPrompt="1"/>
          </p:nvPr>
        </p:nvSpPr>
        <p:spPr>
          <a:xfrm>
            <a:off x="479250" y="8004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EC102-29F4-44F4-9717-4F55C36451DB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000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09" y="963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6400" y="8004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4251960"/>
          </a:xfrm>
          <a:prstGeom prst="rect">
            <a:avLst/>
          </a:prstGeom>
          <a:solidFill>
            <a:schemeClr val="bg2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_bottom"/>
          <p:cNvSpPr>
            <a:spLocks noGrp="1"/>
          </p:cNvSpPr>
          <p:nvPr>
            <p:ph type="title"/>
          </p:nvPr>
        </p:nvSpPr>
        <p:spPr>
          <a:xfrm>
            <a:off x="447288" y="4702149"/>
            <a:ext cx="3555570" cy="1107996"/>
          </a:xfrm>
        </p:spPr>
        <p:txBody>
          <a:bodyPr/>
          <a:lstStyle>
            <a:lvl1pPr algn="r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4F136B9-44E8-4B14-9A83-2CAFDE4FD28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493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C6AB9-8AB9-4FE9-8C42-F0F32AFF10C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7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Subtitle &amp; half backgroun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4" hasCustomPrompt="1"/>
          </p:nvPr>
        </p:nvSpPr>
        <p:spPr>
          <a:xfrm>
            <a:off x="536401" y="110520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F11E17F-7190-4815-9168-540AD8B3564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B72F5E-1699-47F1-88A8-21297317EB3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5E18721-0FEA-4EAC-B79D-229258C6B96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49C9B57-00D9-44E2-85B8-B37C953D50A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216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4" y="18208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41150" y="7813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C6AB9-8AB9-4FE9-8C42-F0F32AFF10C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705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359" y="1725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88775" y="79087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34" y="1344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79250" y="7813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309" y="14398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79250" y="7813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51223" y="0"/>
            <a:ext cx="5840777" cy="6858000"/>
          </a:xfrm>
          <a:prstGeom prst="rect">
            <a:avLst/>
          </a:prstGeom>
          <a:solidFill>
            <a:schemeClr val="bg2"/>
          </a:solidFill>
          <a:ln w="0">
            <a:solidFill>
              <a:schemeClr val="bg2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5" hasCustomPrompt="1"/>
          </p:nvPr>
        </p:nvSpPr>
        <p:spPr>
          <a:xfrm>
            <a:off x="536401" y="110520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1F96C5-3350-41E7-9935-541D8E55CBF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BC8E495-F98A-41B3-A47C-1488C58E8B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053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enter &amp; half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_half_left"/>
          <p:cNvSpPr>
            <a:spLocks noGrp="1"/>
          </p:cNvSpPr>
          <p:nvPr>
            <p:ph type="title"/>
          </p:nvPr>
        </p:nvSpPr>
        <p:spPr>
          <a:xfrm>
            <a:off x="605193" y="2178236"/>
            <a:ext cx="5245825" cy="1508105"/>
          </a:xfrm>
        </p:spPr>
        <p:txBody>
          <a:bodyPr anchor="t" anchorCtr="0"/>
          <a:lstStyle>
            <a:lvl1pPr algn="ctr">
              <a:defRPr sz="46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D3F2F-0EA4-48C7-843F-E78DA73F1BF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6D87269-FCE2-478B-8918-98DBE27AFB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782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backgroun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4" hasCustomPrompt="1"/>
          </p:nvPr>
        </p:nvSpPr>
        <p:spPr>
          <a:xfrm>
            <a:off x="536401" y="110520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F11E17F-7190-4815-9168-540AD8B3564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B72F5E-1699-47F1-88A8-21297317EB3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5E18721-0FEA-4EAC-B79D-229258C6B96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49C9B57-00D9-44E2-85B8-B37C953D50A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4" y="15351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98300" y="88612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309" y="1344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98300" y="9337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4251960"/>
          </a:xfrm>
          <a:prstGeom prst="rect">
            <a:avLst/>
          </a:prstGeom>
          <a:solidFill>
            <a:schemeClr val="bg2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_bottom"/>
          <p:cNvSpPr>
            <a:spLocks noGrp="1"/>
          </p:cNvSpPr>
          <p:nvPr>
            <p:ph type="title"/>
          </p:nvPr>
        </p:nvSpPr>
        <p:spPr>
          <a:xfrm>
            <a:off x="447288" y="4702149"/>
            <a:ext cx="3555570" cy="1107996"/>
          </a:xfrm>
        </p:spPr>
        <p:txBody>
          <a:bodyPr/>
          <a:lstStyle>
            <a:lvl1pPr algn="r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4F136B9-44E8-4B14-9A83-2CAFDE4FD28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4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359" y="22971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98300" y="8956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9" y="2106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17350" y="88612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309" y="18208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07825" y="92422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2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3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4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5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6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7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8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9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0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2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3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4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5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6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7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8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9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30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2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3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4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35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36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37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9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0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804" r:id="rId2"/>
    <p:sldLayoutId id="2147483805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4046398-D41A-4EA7-9CD3-9951FC43A71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5" r="21065"/>
          <a:stretch/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A9E0A0-9002-4E20-86DC-42001E74409A}"/>
              </a:ext>
            </a:extLst>
          </p:cNvPr>
          <p:cNvSpPr/>
          <p:nvPr/>
        </p:nvSpPr>
        <p:spPr>
          <a:xfrm>
            <a:off x="6364853" y="15988"/>
            <a:ext cx="5839200" cy="6857281"/>
          </a:xfrm>
          <a:prstGeom prst="rect">
            <a:avLst/>
          </a:prstGeom>
          <a:solidFill>
            <a:srgbClr val="04244C">
              <a:alpha val="74902"/>
            </a:srgbClr>
          </a:solidFill>
          <a:ln>
            <a:solidFill>
              <a:srgbClr val="F1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98722" y="2184450"/>
            <a:ext cx="2595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$1,117,338K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77671" y="277217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</a:rPr>
              <a:t>2024 Revenue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92671" y="2237361"/>
            <a:ext cx="2752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$1,171,953K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68648" y="2772177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</a:rPr>
              <a:t>2024 Planned Revenue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22235" y="3762415"/>
            <a:ext cx="140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41.64%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71563" y="4328254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</a:rPr>
              <a:t>2024 Gross Margin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46067" y="3762415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$465,275K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680111" y="4328254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</a:rPr>
              <a:t>2024 Gross Profit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9212262" y="1860058"/>
            <a:ext cx="0" cy="3169142"/>
          </a:xfrm>
          <a:prstGeom prst="line">
            <a:avLst/>
          </a:prstGeom>
          <a:ln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81800" y="3429000"/>
            <a:ext cx="4781550" cy="0"/>
          </a:xfrm>
          <a:prstGeom prst="line">
            <a:avLst/>
          </a:prstGeom>
          <a:ln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5080" y="1592328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dirty="0">
                <a:solidFill>
                  <a:srgbClr val="04244C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Company: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33274" y="1590756"/>
            <a:ext cx="1678665" cy="310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</a:pPr>
            <a:r>
              <a:rPr lang="en-US" sz="1400" dirty="0">
                <a:ea typeface="Arial" panose="020B0706030804020204" pitchFamily="34" charset="0"/>
                <a:cs typeface="Arial" panose="020B0706030804020204" pitchFamily="34" charset="0"/>
              </a:rPr>
              <a:t>Gibson &amp; Solomon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5066" y="2095384"/>
            <a:ext cx="1960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dirty="0">
                <a:solidFill>
                  <a:srgbClr val="04244C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Top 3 Product Lines*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5066" y="2459107"/>
            <a:ext cx="1833707" cy="73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Personal Accessories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Camping Equipment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Golf Equipment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43572" y="2138283"/>
            <a:ext cx="15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dirty="0">
                <a:solidFill>
                  <a:srgbClr val="04244C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Top 3 Products*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43572" y="2502006"/>
            <a:ext cx="2430474" cy="73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Hailstorm Titanium Woods Set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Zone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TX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5080" y="3916309"/>
            <a:ext cx="1996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dirty="0">
                <a:solidFill>
                  <a:srgbClr val="04244C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Top 3 Product Types*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5080" y="4280032"/>
            <a:ext cx="963725" cy="73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Eyewear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Watches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EA686A-47BD-428A-EFDB-782269A28149}"/>
              </a:ext>
            </a:extLst>
          </p:cNvPr>
          <p:cNvSpPr txBox="1"/>
          <p:nvPr/>
        </p:nvSpPr>
        <p:spPr>
          <a:xfrm>
            <a:off x="3371487" y="3916309"/>
            <a:ext cx="2040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dirty="0">
                <a:solidFill>
                  <a:srgbClr val="04244C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Top 3 Order Methods*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CA179-11C9-242A-4A65-A68F2EFBEB7F}"/>
              </a:ext>
            </a:extLst>
          </p:cNvPr>
          <p:cNvSpPr txBox="1"/>
          <p:nvPr/>
        </p:nvSpPr>
        <p:spPr>
          <a:xfrm>
            <a:off x="3371487" y="4280032"/>
            <a:ext cx="1073307" cy="73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Web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Telephone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Sales Visit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3B298-5D6D-CAF0-A514-3B16CB67E96D}"/>
              </a:ext>
            </a:extLst>
          </p:cNvPr>
          <p:cNvSpPr txBox="1"/>
          <p:nvPr/>
        </p:nvSpPr>
        <p:spPr>
          <a:xfrm>
            <a:off x="2864631" y="6300297"/>
            <a:ext cx="2855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b="1" dirty="0">
                <a:solidFill>
                  <a:srgbClr val="04244C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* - </a:t>
            </a:r>
            <a:r>
              <a:rPr lang="en-US" sz="1000" dirty="0">
                <a:solidFill>
                  <a:srgbClr val="04244C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Grouped by Gross Profits from 2021 to 2024</a:t>
            </a:r>
          </a:p>
        </p:txBody>
      </p:sp>
    </p:spTree>
    <p:extLst>
      <p:ext uri="{BB962C8B-B14F-4D97-AF65-F5344CB8AC3E}">
        <p14:creationId xmlns:p14="http://schemas.microsoft.com/office/powerpoint/2010/main" val="107618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8800" cy="600164"/>
          </a:xfrm>
        </p:spPr>
        <p:txBody>
          <a:bodyPr/>
          <a:lstStyle/>
          <a:p>
            <a:r>
              <a:rPr lang="en-US" noProof="0" dirty="0"/>
              <a:t>Insights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FA5FBE3-2036-4A85-B197-F45B48791AB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49060" y="5040870"/>
            <a:ext cx="5318439" cy="616644"/>
          </a:xfrm>
          <a:prstGeom prst="rect">
            <a:avLst/>
          </a:prstGeom>
          <a:noFill/>
          <a:ln>
            <a:solidFill>
              <a:srgbClr val="04244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000" dirty="0"/>
              <a:t>Our idea is to create, </a:t>
            </a:r>
            <a:r>
              <a:rPr lang="en-US" sz="1000" dirty="0" err="1"/>
              <a:t>consectetuer</a:t>
            </a:r>
            <a:r>
              <a:rPr lang="en-US" sz="1000" dirty="0"/>
              <a:t> </a:t>
            </a:r>
            <a:r>
              <a:rPr lang="en-US" sz="1000" dirty="0" err="1"/>
              <a:t>adipiscing</a:t>
            </a:r>
            <a:r>
              <a:rPr lang="en-US" sz="1000" dirty="0"/>
              <a:t> </a:t>
            </a:r>
            <a:r>
              <a:rPr lang="en-US" sz="1000" dirty="0" err="1"/>
              <a:t>elit</a:t>
            </a:r>
            <a:r>
              <a:rPr lang="en-US" sz="1000" dirty="0"/>
              <a:t>,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diam</a:t>
            </a:r>
            <a:r>
              <a:rPr lang="en-US" sz="1000" dirty="0"/>
              <a:t> </a:t>
            </a:r>
            <a:r>
              <a:rPr lang="en-US" sz="1000" dirty="0" err="1"/>
              <a:t>nonummy</a:t>
            </a:r>
            <a:r>
              <a:rPr lang="en-US" sz="1000" dirty="0"/>
              <a:t> </a:t>
            </a:r>
            <a:r>
              <a:rPr lang="en-US" sz="10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nibh</a:t>
            </a:r>
            <a:r>
              <a:rPr lang="en-US" sz="10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0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euismod</a:t>
            </a:r>
            <a:r>
              <a:rPr lang="en-US" sz="10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0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tincidunt</a:t>
            </a:r>
            <a:r>
              <a:rPr lang="en-US" sz="10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0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ut</a:t>
            </a:r>
            <a:r>
              <a:rPr lang="en-US" sz="10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0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laoreet</a:t>
            </a:r>
            <a:r>
              <a:rPr lang="en-US" sz="10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000" dirty="0" err="1"/>
              <a:t>dolore</a:t>
            </a:r>
            <a:r>
              <a:rPr lang="en-US" sz="1000" dirty="0"/>
              <a:t> magna </a:t>
            </a:r>
            <a:r>
              <a:rPr lang="en-US" sz="1000" dirty="0" err="1"/>
              <a:t>aliquam</a:t>
            </a:r>
            <a:r>
              <a:rPr lang="en-US" sz="1000" dirty="0"/>
              <a:t> </a:t>
            </a:r>
            <a:r>
              <a:rPr lang="en-US" sz="1000" dirty="0" err="1"/>
              <a:t>erat</a:t>
            </a:r>
            <a:r>
              <a:rPr lang="en-US" sz="1000" dirty="0"/>
              <a:t> </a:t>
            </a:r>
            <a:r>
              <a:rPr lang="en-US" sz="1000" dirty="0" err="1"/>
              <a:t>volutpat</a:t>
            </a:r>
            <a:r>
              <a:rPr lang="en-US" sz="1000" dirty="0"/>
              <a:t>. Ut </a:t>
            </a:r>
            <a:r>
              <a:rPr lang="en-US" sz="1000" dirty="0" err="1"/>
              <a:t>wisi</a:t>
            </a:r>
            <a:r>
              <a:rPr lang="en-US" sz="1000" dirty="0"/>
              <a:t> </a:t>
            </a:r>
            <a:r>
              <a:rPr lang="en-US" sz="1000" dirty="0" err="1"/>
              <a:t>enim</a:t>
            </a:r>
            <a:r>
              <a:rPr lang="en-US" sz="1000" dirty="0"/>
              <a:t> ad minim </a:t>
            </a:r>
            <a:r>
              <a:rPr lang="en-US" sz="1000" dirty="0" err="1"/>
              <a:t>veniam</a:t>
            </a:r>
            <a:r>
              <a:rPr lang="en-US" sz="1000" dirty="0"/>
              <a:t>, </a:t>
            </a:r>
            <a:r>
              <a:rPr lang="en-US" sz="1000" dirty="0" err="1"/>
              <a:t>quis</a:t>
            </a:r>
            <a:r>
              <a:rPr lang="en-US" sz="1000" dirty="0"/>
              <a:t> </a:t>
            </a:r>
            <a:r>
              <a:rPr lang="en-US" sz="1000" dirty="0" err="1"/>
              <a:t>nostrud</a:t>
            </a:r>
            <a:r>
              <a:rPr lang="en-US" sz="1000" dirty="0"/>
              <a:t> </a:t>
            </a:r>
            <a:r>
              <a:rPr lang="en-US" sz="1000" dirty="0" err="1"/>
              <a:t>exerci</a:t>
            </a:r>
            <a:r>
              <a:rPr lang="en-US" sz="1000" dirty="0"/>
              <a:t> </a:t>
            </a:r>
            <a:r>
              <a:rPr lang="en-US" sz="1000" dirty="0" err="1"/>
              <a:t>tation</a:t>
            </a:r>
            <a:r>
              <a:rPr lang="en-US" sz="10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D3AFA9-813D-4904-AF3B-7400EAA9C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080" y="1115626"/>
            <a:ext cx="6369920" cy="36665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831A23-6777-0535-1B20-7FDEC796BB19}"/>
              </a:ext>
            </a:extLst>
          </p:cNvPr>
          <p:cNvSpPr txBox="1"/>
          <p:nvPr/>
        </p:nvSpPr>
        <p:spPr>
          <a:xfrm>
            <a:off x="5822080" y="5044960"/>
            <a:ext cx="6181514" cy="436594"/>
          </a:xfrm>
          <a:prstGeom prst="rect">
            <a:avLst/>
          </a:prstGeom>
          <a:noFill/>
          <a:ln>
            <a:solidFill>
              <a:srgbClr val="04244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000" dirty="0"/>
              <a:t>Our idea is to create, </a:t>
            </a:r>
            <a:r>
              <a:rPr lang="en-US" sz="1000" dirty="0" err="1"/>
              <a:t>consectetuer</a:t>
            </a:r>
            <a:r>
              <a:rPr lang="en-US" sz="1000" dirty="0"/>
              <a:t> </a:t>
            </a:r>
            <a:r>
              <a:rPr lang="en-US" sz="1000" dirty="0" err="1"/>
              <a:t>adipiscing</a:t>
            </a:r>
            <a:r>
              <a:rPr lang="en-US" sz="1000" dirty="0"/>
              <a:t> </a:t>
            </a:r>
            <a:r>
              <a:rPr lang="en-US" sz="1000" dirty="0" err="1"/>
              <a:t>elit</a:t>
            </a:r>
            <a:r>
              <a:rPr lang="en-US" sz="1000" dirty="0"/>
              <a:t>,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diam</a:t>
            </a:r>
            <a:r>
              <a:rPr lang="en-US" sz="1000" dirty="0"/>
              <a:t> </a:t>
            </a:r>
            <a:r>
              <a:rPr lang="en-US" sz="1000" dirty="0" err="1"/>
              <a:t>nonummy</a:t>
            </a:r>
            <a:r>
              <a:rPr lang="en-US" sz="1000" dirty="0"/>
              <a:t> </a:t>
            </a:r>
            <a:r>
              <a:rPr lang="en-US" sz="10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nibh</a:t>
            </a:r>
            <a:r>
              <a:rPr lang="en-US" sz="10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0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euismod</a:t>
            </a:r>
            <a:r>
              <a:rPr lang="en-US" sz="10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0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tincidunt</a:t>
            </a:r>
            <a:r>
              <a:rPr lang="en-US" sz="10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0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ut</a:t>
            </a:r>
            <a:r>
              <a:rPr lang="en-US" sz="10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0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laoreet</a:t>
            </a:r>
            <a:r>
              <a:rPr lang="en-US" sz="10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000" dirty="0" err="1"/>
              <a:t>dolore</a:t>
            </a:r>
            <a:r>
              <a:rPr lang="en-US" sz="1000" dirty="0"/>
              <a:t> magna </a:t>
            </a:r>
            <a:r>
              <a:rPr lang="en-US" sz="1000" dirty="0" err="1"/>
              <a:t>aliquam</a:t>
            </a:r>
            <a:r>
              <a:rPr lang="en-US" sz="1000" dirty="0"/>
              <a:t> </a:t>
            </a:r>
            <a:r>
              <a:rPr lang="en-US" sz="1000" dirty="0" err="1"/>
              <a:t>erat</a:t>
            </a:r>
            <a:r>
              <a:rPr lang="en-US" sz="1000" dirty="0"/>
              <a:t> </a:t>
            </a:r>
            <a:r>
              <a:rPr lang="en-US" sz="1000" dirty="0" err="1"/>
              <a:t>volutpat</a:t>
            </a:r>
            <a:r>
              <a:rPr lang="en-US" sz="1000" dirty="0"/>
              <a:t>. Ut </a:t>
            </a:r>
            <a:r>
              <a:rPr lang="en-US" sz="1000" dirty="0" err="1"/>
              <a:t>wisi</a:t>
            </a:r>
            <a:r>
              <a:rPr lang="en-US" sz="1000" dirty="0"/>
              <a:t> </a:t>
            </a:r>
            <a:r>
              <a:rPr lang="en-US" sz="1000" dirty="0" err="1"/>
              <a:t>enim</a:t>
            </a:r>
            <a:r>
              <a:rPr lang="en-US" sz="1000" dirty="0"/>
              <a:t> ad minim </a:t>
            </a:r>
            <a:r>
              <a:rPr lang="en-US" sz="1000" dirty="0" err="1"/>
              <a:t>veniam</a:t>
            </a:r>
            <a:r>
              <a:rPr lang="en-US" sz="1000" dirty="0"/>
              <a:t>, </a:t>
            </a:r>
            <a:r>
              <a:rPr lang="en-US" sz="1000" dirty="0" err="1"/>
              <a:t>quis</a:t>
            </a:r>
            <a:r>
              <a:rPr lang="en-US" sz="1000" dirty="0"/>
              <a:t> </a:t>
            </a:r>
            <a:r>
              <a:rPr lang="en-US" sz="1000" dirty="0" err="1"/>
              <a:t>nostrud</a:t>
            </a:r>
            <a:r>
              <a:rPr lang="en-US" sz="1000" dirty="0"/>
              <a:t> </a:t>
            </a:r>
            <a:r>
              <a:rPr lang="en-US" sz="1000" dirty="0" err="1"/>
              <a:t>exerci</a:t>
            </a:r>
            <a:r>
              <a:rPr lang="en-US" sz="1000" dirty="0"/>
              <a:t> </a:t>
            </a:r>
            <a:r>
              <a:rPr lang="en-US" sz="1000" dirty="0" err="1"/>
              <a:t>tation</a:t>
            </a:r>
            <a:r>
              <a:rPr lang="en-US" sz="10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40AB6F-B2D6-A62C-7A38-ED62678CB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60" y="1094409"/>
            <a:ext cx="5506368" cy="368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5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8800" cy="600164"/>
          </a:xfrm>
        </p:spPr>
        <p:txBody>
          <a:bodyPr/>
          <a:lstStyle/>
          <a:p>
            <a:r>
              <a:rPr lang="en-US" noProof="0" dirty="0"/>
              <a:t>Insights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FA5FBE3-2036-4A85-B197-F45B48791AB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37458" y="4914966"/>
            <a:ext cx="5226855" cy="1148904"/>
          </a:xfrm>
          <a:prstGeom prst="rect">
            <a:avLst/>
          </a:prstGeom>
          <a:noFill/>
          <a:ln>
            <a:solidFill>
              <a:srgbClr val="04244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Our idea is to create, </a:t>
            </a:r>
            <a:r>
              <a:rPr lang="en-US" sz="1500" dirty="0" err="1"/>
              <a:t>consectetuer</a:t>
            </a:r>
            <a:r>
              <a:rPr lang="en-US" sz="1500" dirty="0"/>
              <a:t> </a:t>
            </a:r>
            <a:r>
              <a:rPr lang="en-US" sz="1500" dirty="0" err="1"/>
              <a:t>adipiscing</a:t>
            </a:r>
            <a:r>
              <a:rPr lang="en-US" sz="1500" dirty="0"/>
              <a:t> </a:t>
            </a:r>
            <a:r>
              <a:rPr lang="en-US" sz="1500" dirty="0" err="1"/>
              <a:t>elit</a:t>
            </a:r>
            <a:r>
              <a:rPr lang="en-US" sz="1500" dirty="0"/>
              <a:t>, </a:t>
            </a:r>
            <a:r>
              <a:rPr lang="en-US" sz="1500" dirty="0" err="1"/>
              <a:t>sed</a:t>
            </a:r>
            <a:r>
              <a:rPr lang="en-US" sz="1500" dirty="0"/>
              <a:t> </a:t>
            </a:r>
            <a:r>
              <a:rPr lang="en-US" sz="1500" dirty="0" err="1"/>
              <a:t>diam</a:t>
            </a:r>
            <a:r>
              <a:rPr lang="en-US" sz="1500" dirty="0"/>
              <a:t> </a:t>
            </a:r>
            <a:r>
              <a:rPr lang="en-US" sz="1500" dirty="0" err="1"/>
              <a:t>nonummy</a:t>
            </a:r>
            <a:r>
              <a:rPr lang="en-US" sz="1500" dirty="0"/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nibh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euismod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tincidunt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ut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laoreet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dirty="0" err="1"/>
              <a:t>dolore</a:t>
            </a:r>
            <a:r>
              <a:rPr lang="en-US" sz="1500" dirty="0"/>
              <a:t> magna </a:t>
            </a:r>
            <a:r>
              <a:rPr lang="en-US" sz="1500" dirty="0" err="1"/>
              <a:t>aliquam</a:t>
            </a:r>
            <a:r>
              <a:rPr lang="en-US" sz="1500" dirty="0"/>
              <a:t> </a:t>
            </a:r>
            <a:r>
              <a:rPr lang="en-US" sz="1500" dirty="0" err="1"/>
              <a:t>erat</a:t>
            </a:r>
            <a:r>
              <a:rPr lang="en-US" sz="1500" dirty="0"/>
              <a:t> </a:t>
            </a:r>
            <a:r>
              <a:rPr lang="en-US" sz="1500" dirty="0" err="1"/>
              <a:t>volutpat</a:t>
            </a:r>
            <a:r>
              <a:rPr lang="en-US" sz="1500" dirty="0"/>
              <a:t>. Ut </a:t>
            </a:r>
            <a:r>
              <a:rPr lang="en-US" sz="1500" dirty="0" err="1"/>
              <a:t>wisi</a:t>
            </a:r>
            <a:r>
              <a:rPr lang="en-US" sz="1500" dirty="0"/>
              <a:t> </a:t>
            </a:r>
            <a:r>
              <a:rPr lang="en-US" sz="1500" dirty="0" err="1"/>
              <a:t>enim</a:t>
            </a:r>
            <a:r>
              <a:rPr lang="en-US" sz="1500" dirty="0"/>
              <a:t> ad minim </a:t>
            </a:r>
            <a:r>
              <a:rPr lang="en-US" sz="1500" dirty="0" err="1"/>
              <a:t>veniam</a:t>
            </a:r>
            <a:r>
              <a:rPr lang="en-US" sz="1500" dirty="0"/>
              <a:t>, </a:t>
            </a:r>
            <a:r>
              <a:rPr lang="en-US" sz="1500" dirty="0" err="1"/>
              <a:t>quis</a:t>
            </a:r>
            <a:r>
              <a:rPr lang="en-US" sz="1500" dirty="0"/>
              <a:t> </a:t>
            </a:r>
            <a:r>
              <a:rPr lang="en-US" sz="1500" dirty="0" err="1"/>
              <a:t>nostrud</a:t>
            </a:r>
            <a:r>
              <a:rPr lang="en-US" sz="1500" dirty="0"/>
              <a:t> </a:t>
            </a:r>
            <a:r>
              <a:rPr lang="en-US" sz="1500" dirty="0" err="1"/>
              <a:t>exerci</a:t>
            </a:r>
            <a:r>
              <a:rPr lang="en-US" sz="1500" dirty="0"/>
              <a:t> </a:t>
            </a:r>
            <a:r>
              <a:rPr lang="en-US" sz="1500" dirty="0" err="1"/>
              <a:t>tation</a:t>
            </a:r>
            <a:r>
              <a:rPr lang="en-US" sz="15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1EA0CF-735B-1C3E-9F76-6AB424B1C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13" y="1264180"/>
            <a:ext cx="5248800" cy="349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82E0A3-A78A-4586-66CC-B38307857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188" y="1264179"/>
            <a:ext cx="6133812" cy="34099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264567-F2AD-2677-47C9-AC9270E136B8}"/>
              </a:ext>
            </a:extLst>
          </p:cNvPr>
          <p:cNvSpPr txBox="1"/>
          <p:nvPr/>
        </p:nvSpPr>
        <p:spPr>
          <a:xfrm>
            <a:off x="6058188" y="4914966"/>
            <a:ext cx="6133812" cy="1148904"/>
          </a:xfrm>
          <a:prstGeom prst="rect">
            <a:avLst/>
          </a:prstGeom>
          <a:noFill/>
          <a:ln>
            <a:solidFill>
              <a:srgbClr val="04244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Our idea is to create, </a:t>
            </a:r>
            <a:r>
              <a:rPr lang="en-US" sz="1500" dirty="0" err="1"/>
              <a:t>consectetuer</a:t>
            </a:r>
            <a:r>
              <a:rPr lang="en-US" sz="1500" dirty="0"/>
              <a:t> </a:t>
            </a:r>
            <a:r>
              <a:rPr lang="en-US" sz="1500" dirty="0" err="1"/>
              <a:t>adipiscing</a:t>
            </a:r>
            <a:r>
              <a:rPr lang="en-US" sz="1500" dirty="0"/>
              <a:t> </a:t>
            </a:r>
            <a:r>
              <a:rPr lang="en-US" sz="1500" dirty="0" err="1"/>
              <a:t>elit</a:t>
            </a:r>
            <a:r>
              <a:rPr lang="en-US" sz="1500" dirty="0"/>
              <a:t>, </a:t>
            </a:r>
            <a:r>
              <a:rPr lang="en-US" sz="1500" dirty="0" err="1"/>
              <a:t>sed</a:t>
            </a:r>
            <a:r>
              <a:rPr lang="en-US" sz="1500" dirty="0"/>
              <a:t> </a:t>
            </a:r>
            <a:r>
              <a:rPr lang="en-US" sz="1500" dirty="0" err="1"/>
              <a:t>diam</a:t>
            </a:r>
            <a:r>
              <a:rPr lang="en-US" sz="1500" dirty="0"/>
              <a:t> </a:t>
            </a:r>
            <a:r>
              <a:rPr lang="en-US" sz="1500" dirty="0" err="1"/>
              <a:t>nonummy</a:t>
            </a:r>
            <a:r>
              <a:rPr lang="en-US" sz="1500" dirty="0"/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nibh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euismod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tincidunt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ut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laoreet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dirty="0" err="1"/>
              <a:t>dolore</a:t>
            </a:r>
            <a:r>
              <a:rPr lang="en-US" sz="1500" dirty="0"/>
              <a:t> magna </a:t>
            </a:r>
            <a:r>
              <a:rPr lang="en-US" sz="1500" dirty="0" err="1"/>
              <a:t>aliquam</a:t>
            </a:r>
            <a:r>
              <a:rPr lang="en-US" sz="1500" dirty="0"/>
              <a:t> </a:t>
            </a:r>
            <a:r>
              <a:rPr lang="en-US" sz="1500" dirty="0" err="1"/>
              <a:t>erat</a:t>
            </a:r>
            <a:r>
              <a:rPr lang="en-US" sz="1500" dirty="0"/>
              <a:t> </a:t>
            </a:r>
            <a:r>
              <a:rPr lang="en-US" sz="1500" dirty="0" err="1"/>
              <a:t>volutpat</a:t>
            </a:r>
            <a:r>
              <a:rPr lang="en-US" sz="1500" dirty="0"/>
              <a:t>. Ut </a:t>
            </a:r>
            <a:r>
              <a:rPr lang="en-US" sz="1500" dirty="0" err="1"/>
              <a:t>wisi</a:t>
            </a:r>
            <a:r>
              <a:rPr lang="en-US" sz="1500" dirty="0"/>
              <a:t> </a:t>
            </a:r>
            <a:r>
              <a:rPr lang="en-US" sz="1500" dirty="0" err="1"/>
              <a:t>enim</a:t>
            </a:r>
            <a:r>
              <a:rPr lang="en-US" sz="1500" dirty="0"/>
              <a:t> ad minim </a:t>
            </a:r>
            <a:r>
              <a:rPr lang="en-US" sz="1500" dirty="0" err="1"/>
              <a:t>veniam</a:t>
            </a:r>
            <a:r>
              <a:rPr lang="en-US" sz="1500" dirty="0"/>
              <a:t>, </a:t>
            </a:r>
            <a:r>
              <a:rPr lang="en-US" sz="1500" dirty="0" err="1"/>
              <a:t>quis</a:t>
            </a:r>
            <a:r>
              <a:rPr lang="en-US" sz="1500" dirty="0"/>
              <a:t> </a:t>
            </a:r>
            <a:r>
              <a:rPr lang="en-US" sz="1500" dirty="0" err="1"/>
              <a:t>nostrud</a:t>
            </a:r>
            <a:r>
              <a:rPr lang="en-US" sz="1500" dirty="0"/>
              <a:t> </a:t>
            </a:r>
            <a:r>
              <a:rPr lang="en-US" sz="1500" dirty="0" err="1"/>
              <a:t>exerci</a:t>
            </a:r>
            <a:r>
              <a:rPr lang="en-US" sz="1500" dirty="0"/>
              <a:t> </a:t>
            </a:r>
            <a:r>
              <a:rPr lang="en-US" sz="1500" dirty="0" err="1"/>
              <a:t>tation</a:t>
            </a:r>
            <a:r>
              <a:rPr lang="en-US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253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012129-70F2-4F6E-85DD-F215CC598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9E6D8-F326-4956-1B5D-30478DADE07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D70AB5-8587-9BF1-7ED3-C412490DC1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12D2CD5-FF6D-3238-C5BC-43DDDF526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430" y="592249"/>
            <a:ext cx="5284800" cy="604800"/>
          </a:xfrm>
        </p:spPr>
        <p:txBody>
          <a:bodyPr/>
          <a:lstStyle/>
          <a:p>
            <a:pPr algn="l"/>
            <a:r>
              <a:rPr lang="en-US" sz="3300" dirty="0">
                <a:latin typeface="+mj-lt"/>
              </a:rPr>
              <a:t>Recommendations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BF4D7B-59D9-E7CC-7B77-209555955DBA}"/>
              </a:ext>
            </a:extLst>
          </p:cNvPr>
          <p:cNvSpPr txBox="1"/>
          <p:nvPr/>
        </p:nvSpPr>
        <p:spPr>
          <a:xfrm>
            <a:off x="514719" y="2540241"/>
            <a:ext cx="5459481" cy="215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ysClr val="windowText" lastClr="000000"/>
                </a:solidFill>
              </a:rPr>
              <a:t>Expand high performing Product Lines in Strong Markets</a:t>
            </a:r>
          </a:p>
          <a:p>
            <a:pPr marL="742950" lvl="1" indent="-285750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Focus on increasing the market share of Personal Accessories and Golf Equipment in the United States and Japan, as these regions show high revenue and gross margins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Develop Strategies for underperforming regions</a:t>
            </a:r>
          </a:p>
          <a:p>
            <a:pPr marL="742950" lvl="1" indent="-285750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200" dirty="0"/>
              <a:t>Focus on  creating localized marketing campaigns, partnerships or locally tailored product offerings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1D57AD-54FB-1032-A2D7-7B9CB83E3A65}"/>
              </a:ext>
            </a:extLst>
          </p:cNvPr>
          <p:cNvSpPr txBox="1"/>
          <p:nvPr/>
        </p:nvSpPr>
        <p:spPr>
          <a:xfrm>
            <a:off x="6356742" y="2540241"/>
            <a:ext cx="5459481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Analyze cost structure of Camping </a:t>
            </a:r>
            <a:r>
              <a:rPr lang="en-US" sz="1500" dirty="0" err="1"/>
              <a:t>Equipments</a:t>
            </a:r>
            <a:endParaRPr lang="en-US" sz="15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FA7CF-59D8-1EBF-70FE-1C4987668DED}"/>
              </a:ext>
            </a:extLst>
          </p:cNvPr>
          <p:cNvSpPr/>
          <p:nvPr/>
        </p:nvSpPr>
        <p:spPr>
          <a:xfrm>
            <a:off x="616744" y="1670209"/>
            <a:ext cx="3828256" cy="561340"/>
          </a:xfrm>
          <a:prstGeom prst="rect">
            <a:avLst/>
          </a:prstGeom>
          <a:solidFill>
            <a:srgbClr val="042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Sales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77340C-2450-65F7-A6E6-65285D9D77F3}"/>
              </a:ext>
            </a:extLst>
          </p:cNvPr>
          <p:cNvSpPr/>
          <p:nvPr/>
        </p:nvSpPr>
        <p:spPr>
          <a:xfrm>
            <a:off x="6356742" y="1670209"/>
            <a:ext cx="3828256" cy="561340"/>
          </a:xfrm>
          <a:prstGeom prst="rect">
            <a:avLst/>
          </a:prstGeom>
          <a:solidFill>
            <a:srgbClr val="5C7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Cost Optimization</a:t>
            </a:r>
          </a:p>
        </p:txBody>
      </p:sp>
    </p:spTree>
    <p:extLst>
      <p:ext uri="{BB962C8B-B14F-4D97-AF65-F5344CB8AC3E}">
        <p14:creationId xmlns:p14="http://schemas.microsoft.com/office/powerpoint/2010/main" val="42056668"/>
      </p:ext>
    </p:extLst>
  </p:cSld>
  <p:clrMapOvr>
    <a:masterClrMapping/>
  </p:clrMapOvr>
</p:sld>
</file>

<file path=ppt/theme/theme1.xml><?xml version="1.0" encoding="utf-8"?>
<a:theme xmlns:a="http://schemas.openxmlformats.org/drawingml/2006/main" name="d6214f3f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8ef990a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0262b66d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0cac704b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e559468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93c83f17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f6701e01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390b2131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c2850850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b8a49902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d4265fa3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4f0b62d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20c313b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7edecd69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02bb73c4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92e9d422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8832f3b0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1b04d859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d5154ea6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78c00e14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315f6585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50527590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858c4fc6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b1c93639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12d26a98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62e3efcd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a734aa27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be0d37fd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db79c6af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44b12f1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6eb5558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a29371a5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9ea48673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dad1348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786d93d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10534</TotalTime>
  <Words>363</Words>
  <Application>Microsoft Macintosh PowerPoint</Application>
  <PresentationFormat>Widescreen</PresentationFormat>
  <Paragraphs>58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36</vt:i4>
      </vt:variant>
      <vt:variant>
        <vt:lpstr>Slide Titles</vt:lpstr>
      </vt:variant>
      <vt:variant>
        <vt:i4>4</vt:i4>
      </vt:variant>
    </vt:vector>
  </HeadingPairs>
  <TitlesOfParts>
    <vt:vector size="42" baseType="lpstr">
      <vt:lpstr>Arial</vt:lpstr>
      <vt:lpstr>Calibri</vt:lpstr>
      <vt:lpstr>d6214f3f_Mango Tango</vt:lpstr>
      <vt:lpstr>84f0b62d_Mango Tango</vt:lpstr>
      <vt:lpstr>858c4fc6_Mango Tango</vt:lpstr>
      <vt:lpstr>344b12f1_Mango Tango</vt:lpstr>
      <vt:lpstr>c6eb5558_Mango Tango</vt:lpstr>
      <vt:lpstr>a29371a5_Mango Tango</vt:lpstr>
      <vt:lpstr>9ea48673_Mango Tango</vt:lpstr>
      <vt:lpstr>5dad1348_Mango Tango</vt:lpstr>
      <vt:lpstr>7786d93d_Mango Tango</vt:lpstr>
      <vt:lpstr>98ef990a_Mango Tango</vt:lpstr>
      <vt:lpstr>0262b66d_Mango Tango</vt:lpstr>
      <vt:lpstr>0cac704b_Mango Tango</vt:lpstr>
      <vt:lpstr>1e559468_Mango Tango</vt:lpstr>
      <vt:lpstr>93c83f17_Mango Tango</vt:lpstr>
      <vt:lpstr>f6701e01_Mango Tango</vt:lpstr>
      <vt:lpstr>390b2131_Mango Tango</vt:lpstr>
      <vt:lpstr>c2850850_Mango Tango</vt:lpstr>
      <vt:lpstr>b8a49902_Mango Tango</vt:lpstr>
      <vt:lpstr>d4265fa3_Mango Tango</vt:lpstr>
      <vt:lpstr>120c313b_Mango Tango</vt:lpstr>
      <vt:lpstr>7edecd69_Mango Tango</vt:lpstr>
      <vt:lpstr>02bb73c4_Mango Tango</vt:lpstr>
      <vt:lpstr>92e9d422_Mango Tango</vt:lpstr>
      <vt:lpstr>8832f3b0_Mango Tango</vt:lpstr>
      <vt:lpstr>1b04d859_Mango Tango</vt:lpstr>
      <vt:lpstr>d5154ea6_Mango Tango</vt:lpstr>
      <vt:lpstr>78c00e14_Mango Tango</vt:lpstr>
      <vt:lpstr>315f6585_Mango Tango</vt:lpstr>
      <vt:lpstr>50527590_Mango Tango</vt:lpstr>
      <vt:lpstr>b1c93639_Mango Tango</vt:lpstr>
      <vt:lpstr>12d26a98_Mango Tango</vt:lpstr>
      <vt:lpstr>62e3efcd_Mango Tango</vt:lpstr>
      <vt:lpstr>a734aa27_Mango Tango</vt:lpstr>
      <vt:lpstr>be0d37fd_Mango Tango</vt:lpstr>
      <vt:lpstr>db79c6af_Mango Tango</vt:lpstr>
      <vt:lpstr>Mango Tango</vt:lpstr>
      <vt:lpstr>Overview</vt:lpstr>
      <vt:lpstr>Insights</vt:lpstr>
      <vt:lpstr>Insights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Karolina Specjalska</dc:creator>
  <cp:lastModifiedBy>Edimaobong Udo</cp:lastModifiedBy>
  <cp:revision>1090</cp:revision>
  <dcterms:created xsi:type="dcterms:W3CDTF">2017-04-03T08:23:09Z</dcterms:created>
  <dcterms:modified xsi:type="dcterms:W3CDTF">2024-07-23T22:35:01Z</dcterms:modified>
</cp:coreProperties>
</file>