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orbel" panose="020B05030202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/H3JGvhuesVkbz2DIx0gkc3B0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>
            <a:spLocks noGrp="1"/>
          </p:cNvSpPr>
          <p:nvPr>
            <p:ph type="title"/>
          </p:nvPr>
        </p:nvSpPr>
        <p:spPr>
          <a:xfrm>
            <a:off x="558633" y="1223682"/>
            <a:ext cx="10690893" cy="177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  <a:defRPr sz="6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558633" y="3025588"/>
            <a:ext cx="10690893" cy="114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776177" y="1722489"/>
            <a:ext cx="10675087" cy="19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776177" y="3695459"/>
            <a:ext cx="10675088" cy="74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043806" y="1722489"/>
            <a:ext cx="10675087" cy="19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1043806" y="3695459"/>
            <a:ext cx="10675088" cy="74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51793" y="1205607"/>
            <a:ext cx="11080226" cy="48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Font typeface="Corbel"/>
              <a:buNone/>
              <a:defRPr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551792" y="1205607"/>
            <a:ext cx="5533322" cy="517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6115094" y="1205607"/>
            <a:ext cx="5516925" cy="517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Font typeface="Corbel"/>
              <a:buNone/>
              <a:defRPr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51793" y="1205607"/>
            <a:ext cx="11080226" cy="48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  <a:defRPr sz="3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</a:pPr>
            <a:r>
              <a:rPr lang="en-US"/>
              <a:t>POSTER TITLE</a:t>
            </a:r>
            <a:br>
              <a:rPr lang="en-US"/>
            </a:br>
            <a:r>
              <a:rPr lang="en-US" sz="1800"/>
              <a:t>MY NAME/ORGANIZATION</a:t>
            </a:r>
            <a:endParaRPr sz="1800"/>
          </a:p>
        </p:txBody>
      </p:sp>
      <p:sp>
        <p:nvSpPr>
          <p:cNvPr id="30" name="Google Shape;30;p1"/>
          <p:cNvSpPr/>
          <p:nvPr/>
        </p:nvSpPr>
        <p:spPr>
          <a:xfrm>
            <a:off x="251397" y="4639733"/>
            <a:ext cx="2032000" cy="20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QR code placement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(Apra to create)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2540000" y="3623733"/>
            <a:ext cx="5588000" cy="304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Recommendations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goals should individual departments set?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is a realistic fundraising goal for this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observations can be gleaned from the donor data to impact campaign goals?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91905" y="1205607"/>
            <a:ext cx="5787107" cy="2265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OVERALL FINDINGS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Brief of analysis of the organization’s campaign opportunities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Tools used for this challenge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304800" y="1205607"/>
            <a:ext cx="5588000" cy="2265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 from submission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8384600" y="3623724"/>
            <a:ext cx="3494400" cy="304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 from submission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251500" y="3623730"/>
            <a:ext cx="2031900" cy="867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Contact Information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a_DataScienceNow">
      <a:dk1>
        <a:srgbClr val="54555A"/>
      </a:dk1>
      <a:lt1>
        <a:srgbClr val="FFFFFF"/>
      </a:lt1>
      <a:dk2>
        <a:srgbClr val="AAA8AA"/>
      </a:dk2>
      <a:lt2>
        <a:srgbClr val="E5E4E6"/>
      </a:lt2>
      <a:accent1>
        <a:srgbClr val="006FA1"/>
      </a:accent1>
      <a:accent2>
        <a:srgbClr val="009FDD"/>
      </a:accent2>
      <a:accent3>
        <a:srgbClr val="AB672A"/>
      </a:accent3>
      <a:accent4>
        <a:srgbClr val="EA8923"/>
      </a:accent4>
      <a:accent5>
        <a:srgbClr val="E8B37F"/>
      </a:accent5>
      <a:accent6>
        <a:srgbClr val="F8DCBD"/>
      </a:accent6>
      <a:hlink>
        <a:srgbClr val="EA8A23"/>
      </a:hlink>
      <a:folHlink>
        <a:srgbClr val="5455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Office Theme</vt:lpstr>
      <vt:lpstr>POSTER TITLE MY NAME/ORGANIZATION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 MY NAME/ORGANIZATION</dc:title>
  <dc:creator>Riedel, Renee</dc:creator>
  <cp:lastModifiedBy>Borucki, Benjamin</cp:lastModifiedBy>
  <cp:revision>1</cp:revision>
  <dcterms:created xsi:type="dcterms:W3CDTF">2022-03-14T19:59:15Z</dcterms:created>
  <dcterms:modified xsi:type="dcterms:W3CDTF">2024-04-02T15:36:44Z</dcterms:modified>
</cp:coreProperties>
</file>