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15611" y="992767"/>
            <a:ext cx="11360701" cy="2736901"/>
          </a:xfrm>
          <a:prstGeom prst="rect">
            <a:avLst/>
          </a:prstGeom>
        </p:spPr>
        <p:txBody>
          <a:bodyPr lIns="121899" tIns="121899" rIns="121899" bIns="121899" anchor="b"/>
          <a:lstStyle>
            <a:lvl1pPr algn="ctr">
              <a:lnSpc>
                <a:spcPct val="100000"/>
              </a:lnSpc>
              <a:defRPr sz="69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15600" y="3778832"/>
            <a:ext cx="11360701" cy="1056901"/>
          </a:xfrm>
          <a:prstGeom prst="rect">
            <a:avLst/>
          </a:prstGeom>
        </p:spPr>
        <p:txBody>
          <a:bodyPr lIns="121899" tIns="121899" rIns="121899" bIns="121899"/>
          <a:lstStyle>
            <a:lvl1pPr marL="381000" indent="-304800" algn="ctr">
              <a:lnSpc>
                <a:spcPct val="100000"/>
              </a:lnSpc>
              <a:buClrTx/>
              <a:buFontTx/>
              <a:defRPr sz="37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381000" indent="184150" algn="ctr">
              <a:lnSpc>
                <a:spcPct val="100000"/>
              </a:lnSpc>
              <a:buClrTx/>
              <a:buFontTx/>
              <a:defRPr sz="37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381000" indent="641350" algn="ctr">
              <a:lnSpc>
                <a:spcPct val="100000"/>
              </a:lnSpc>
              <a:buClrTx/>
              <a:buFontTx/>
              <a:defRPr sz="37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381000" indent="1098550" algn="ctr">
              <a:lnSpc>
                <a:spcPct val="100000"/>
              </a:lnSpc>
              <a:buClrTx/>
              <a:buFontTx/>
              <a:defRPr sz="37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81000" indent="1555750" algn="ctr">
              <a:lnSpc>
                <a:spcPct val="100000"/>
              </a:lnSpc>
              <a:buClrTx/>
              <a:buFontTx/>
              <a:defRPr sz="37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588168" y="6265522"/>
            <a:ext cx="440142" cy="428900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defRPr sz="13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415600" y="5640766"/>
            <a:ext cx="7998301" cy="806701"/>
          </a:xfrm>
          <a:prstGeom prst="rect">
            <a:avLst/>
          </a:prstGeom>
        </p:spPr>
        <p:txBody>
          <a:bodyPr lIns="121899" tIns="121899" rIns="121899" bIns="121899" anchor="ctr"/>
          <a:lstStyle>
            <a:lvl1pPr marL="228600" indent="0">
              <a:lnSpc>
                <a:spcPct val="100000"/>
              </a:lnSpc>
              <a:buClrTx/>
              <a:buFontTx/>
              <a:defRPr sz="24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006307" indent="-441157">
              <a:lnSpc>
                <a:spcPct val="100000"/>
              </a:lnSpc>
              <a:buClrTx/>
              <a:buSzPts val="2400"/>
              <a:buFontTx/>
              <a:buChar char="○"/>
              <a:defRPr sz="24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463507" indent="-441157">
              <a:lnSpc>
                <a:spcPct val="100000"/>
              </a:lnSpc>
              <a:buClrTx/>
              <a:buSzPts val="2400"/>
              <a:buFontTx/>
              <a:buChar char="■"/>
              <a:defRPr sz="24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920707" indent="-441157">
              <a:lnSpc>
                <a:spcPct val="100000"/>
              </a:lnSpc>
              <a:buClrTx/>
              <a:buSzPts val="2400"/>
              <a:buFontTx/>
              <a:buChar char="●"/>
              <a:defRPr sz="24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377907" indent="-441157">
              <a:lnSpc>
                <a:spcPct val="100000"/>
              </a:lnSpc>
              <a:buClrTx/>
              <a:buSzPts val="2400"/>
              <a:buFontTx/>
              <a:buChar char="○"/>
              <a:defRPr sz="24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11588168" y="6265522"/>
            <a:ext cx="440142" cy="428900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defRPr sz="13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/>
          <p:nvPr>
            <p:ph type="title"/>
          </p:nvPr>
        </p:nvSpPr>
        <p:spPr>
          <a:xfrm>
            <a:off x="415600" y="1474833"/>
            <a:ext cx="11360701" cy="2618101"/>
          </a:xfrm>
          <a:prstGeom prst="rect">
            <a:avLst/>
          </a:prstGeom>
        </p:spPr>
        <p:txBody>
          <a:bodyPr lIns="121899" tIns="121899" rIns="121899" bIns="121899" anchor="b"/>
          <a:lstStyle>
            <a:lvl1pPr algn="ctr">
              <a:lnSpc>
                <a:spcPct val="100000"/>
              </a:lnSpc>
              <a:defRPr sz="16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half" idx="1"/>
          </p:nvPr>
        </p:nvSpPr>
        <p:spPr>
          <a:xfrm>
            <a:off x="415600" y="4202967"/>
            <a:ext cx="11360701" cy="1734301"/>
          </a:xfrm>
          <a:prstGeom prst="rect">
            <a:avLst/>
          </a:prstGeom>
        </p:spPr>
        <p:txBody>
          <a:bodyPr lIns="121899" tIns="121899" rIns="121899" bIns="121899"/>
          <a:lstStyle>
            <a:lvl1pPr indent="76200" algn="ctr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24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  <a:lvl2pPr indent="565150" algn="ctr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24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2pPr>
            <a:lvl3pPr indent="1022350" algn="ctr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24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3pPr>
            <a:lvl4pPr indent="1479550" algn="ctr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24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4pPr>
            <a:lvl5pPr indent="1936750" algn="ctr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24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1588168" y="6265522"/>
            <a:ext cx="440142" cy="428900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defRPr sz="13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11588168" y="6265522"/>
            <a:ext cx="440142" cy="428900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defRPr sz="13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415600" y="2867799"/>
            <a:ext cx="11360701" cy="1122301"/>
          </a:xfrm>
          <a:prstGeom prst="rect">
            <a:avLst/>
          </a:prstGeom>
        </p:spPr>
        <p:txBody>
          <a:bodyPr lIns="121899" tIns="121899" rIns="121899" bIns="121899"/>
          <a:lstStyle>
            <a:lvl1pPr algn="ctr">
              <a:lnSpc>
                <a:spcPct val="100000"/>
              </a:lnSpc>
              <a:defRPr sz="48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11588168" y="6265522"/>
            <a:ext cx="440142" cy="428900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defRPr sz="13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xfrm>
            <a:off x="415600" y="593366"/>
            <a:ext cx="11360701" cy="763501"/>
          </a:xfrm>
          <a:prstGeom prst="rect">
            <a:avLst/>
          </a:prstGeom>
        </p:spPr>
        <p:txBody>
          <a:bodyPr lIns="121899" tIns="121899" rIns="121899" bIns="121899" anchor="t"/>
          <a:lstStyle>
            <a:lvl1pPr>
              <a:lnSpc>
                <a:spcPct val="100000"/>
              </a:lnSpc>
              <a:defRPr sz="37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xfrm>
            <a:off x="415600" y="1536633"/>
            <a:ext cx="11360701" cy="4555200"/>
          </a:xfrm>
          <a:prstGeom prst="rect">
            <a:avLst/>
          </a:prstGeom>
        </p:spPr>
        <p:txBody>
          <a:bodyPr lIns="121899" tIns="121899" rIns="121899" bIns="121899"/>
          <a:lstStyle>
            <a:lvl1pPr indent="76200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24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  <a:lvl2pPr indent="565150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24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2pPr>
            <a:lvl3pPr indent="1022350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24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3pPr>
            <a:lvl4pPr indent="1479550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24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4pPr>
            <a:lvl5pPr indent="1936750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24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11588168" y="6265522"/>
            <a:ext cx="440142" cy="428900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defRPr sz="13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415600" y="593366"/>
            <a:ext cx="11360701" cy="763501"/>
          </a:xfrm>
          <a:prstGeom prst="rect">
            <a:avLst/>
          </a:prstGeom>
        </p:spPr>
        <p:txBody>
          <a:bodyPr lIns="121899" tIns="121899" rIns="121899" bIns="121899" anchor="t"/>
          <a:lstStyle>
            <a:lvl1pPr>
              <a:lnSpc>
                <a:spcPct val="100000"/>
              </a:lnSpc>
              <a:defRPr sz="37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415600" y="1536633"/>
            <a:ext cx="5333101" cy="4555200"/>
          </a:xfrm>
          <a:prstGeom prst="rect">
            <a:avLst/>
          </a:prstGeom>
        </p:spPr>
        <p:txBody>
          <a:bodyPr lIns="121899" tIns="121899" rIns="121899" bIns="121899"/>
          <a:lstStyle>
            <a:lvl1pPr indent="107950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19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  <a:lvl2pPr indent="584200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19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2pPr>
            <a:lvl3pPr indent="1041400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19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3pPr>
            <a:lvl4pPr indent="1498600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19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4pPr>
            <a:lvl5pPr indent="1955800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19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Google Shape;29;g707edb66cc_0_137"/>
          <p:cNvSpPr txBox="1"/>
          <p:nvPr>
            <p:ph type="body" sz="half" idx="13"/>
          </p:nvPr>
        </p:nvSpPr>
        <p:spPr>
          <a:xfrm>
            <a:off x="6443200" y="1536632"/>
            <a:ext cx="5333101" cy="4555202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marL="457200" indent="-34925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900"/>
              <a:buChar char="●"/>
              <a:defRPr sz="19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11588168" y="6265522"/>
            <a:ext cx="440142" cy="428900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defRPr sz="13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15600" y="593366"/>
            <a:ext cx="11360701" cy="763501"/>
          </a:xfrm>
          <a:prstGeom prst="rect">
            <a:avLst/>
          </a:prstGeom>
        </p:spPr>
        <p:txBody>
          <a:bodyPr lIns="121899" tIns="121899" rIns="121899" bIns="121899" anchor="t"/>
          <a:lstStyle>
            <a:lvl1pPr>
              <a:lnSpc>
                <a:spcPct val="100000"/>
              </a:lnSpc>
              <a:defRPr sz="37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1588168" y="6265522"/>
            <a:ext cx="440142" cy="428900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defRPr sz="13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15600" y="740799"/>
            <a:ext cx="3744001" cy="1007702"/>
          </a:xfrm>
          <a:prstGeom prst="rect">
            <a:avLst/>
          </a:prstGeom>
        </p:spPr>
        <p:txBody>
          <a:bodyPr lIns="121899" tIns="121899" rIns="121899" bIns="121899" anchor="b"/>
          <a:lstStyle>
            <a:lvl1pPr>
              <a:lnSpc>
                <a:spcPct val="100000"/>
              </a:lnSpc>
              <a:defRPr sz="3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415600" y="1852800"/>
            <a:ext cx="3744001" cy="4239301"/>
          </a:xfrm>
          <a:prstGeom prst="rect">
            <a:avLst/>
          </a:prstGeom>
        </p:spPr>
        <p:txBody>
          <a:bodyPr lIns="121899" tIns="121899" rIns="121899" bIns="121899"/>
          <a:lstStyle>
            <a:lvl1pPr indent="127000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16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  <a:lvl2pPr indent="584200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16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2pPr>
            <a:lvl3pPr indent="1041400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16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3pPr>
            <a:lvl4pPr indent="1498600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16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4pPr>
            <a:lvl5pPr indent="1955800">
              <a:lnSpc>
                <a:spcPct val="115000"/>
              </a:lnSpc>
              <a:buClr>
                <a:schemeClr val="accent2">
                  <a:lumOff val="21764"/>
                </a:schemeClr>
              </a:buClr>
              <a:defRPr sz="16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11588168" y="6265522"/>
            <a:ext cx="440142" cy="428900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defRPr sz="13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653666" y="600199"/>
            <a:ext cx="8490302" cy="5454302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lnSpc>
                <a:spcPct val="100000"/>
              </a:lnSpc>
              <a:defRPr sz="6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1588168" y="6265522"/>
            <a:ext cx="440142" cy="428900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defRPr sz="13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42;g707edb66cc_0_152"/>
          <p:cNvSpPr/>
          <p:nvPr/>
        </p:nvSpPr>
        <p:spPr>
          <a:xfrm>
            <a:off x="6096000" y="-167"/>
            <a:ext cx="6096000" cy="6858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354000" y="1644232"/>
            <a:ext cx="5393700" cy="1976401"/>
          </a:xfrm>
          <a:prstGeom prst="rect">
            <a:avLst/>
          </a:prstGeom>
        </p:spPr>
        <p:txBody>
          <a:bodyPr lIns="121899" tIns="121899" rIns="121899" bIns="121899" anchor="b"/>
          <a:lstStyle>
            <a:lvl1pPr algn="ctr">
              <a:lnSpc>
                <a:spcPct val="100000"/>
              </a:lnSpc>
              <a:defRPr sz="56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54000" y="3737433"/>
            <a:ext cx="5393700" cy="1646701"/>
          </a:xfrm>
          <a:prstGeom prst="rect">
            <a:avLst/>
          </a:prstGeom>
        </p:spPr>
        <p:txBody>
          <a:bodyPr lIns="121899" tIns="121899" rIns="121899" bIns="121899"/>
          <a:lstStyle>
            <a:lvl1pPr marL="381000" indent="-304800" algn="ctr">
              <a:lnSpc>
                <a:spcPct val="100000"/>
              </a:lnSpc>
              <a:buClrTx/>
              <a:buFontTx/>
              <a:defRPr sz="28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381000" indent="184150" algn="ctr">
              <a:lnSpc>
                <a:spcPct val="100000"/>
              </a:lnSpc>
              <a:buClrTx/>
              <a:buFontTx/>
              <a:defRPr sz="28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381000" indent="641350" algn="ctr">
              <a:lnSpc>
                <a:spcPct val="100000"/>
              </a:lnSpc>
              <a:buClrTx/>
              <a:buFontTx/>
              <a:defRPr sz="28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381000" indent="1098550" algn="ctr">
              <a:lnSpc>
                <a:spcPct val="100000"/>
              </a:lnSpc>
              <a:buClrTx/>
              <a:buFontTx/>
              <a:defRPr sz="28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81000" indent="1555750" algn="ctr">
              <a:lnSpc>
                <a:spcPct val="100000"/>
              </a:lnSpc>
              <a:buClrTx/>
              <a:buFontTx/>
              <a:defRPr sz="28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Google Shape;45;g707edb66cc_0_152"/>
          <p:cNvSpPr txBox="1"/>
          <p:nvPr>
            <p:ph type="body" sz="half" idx="13"/>
          </p:nvPr>
        </p:nvSpPr>
        <p:spPr>
          <a:xfrm>
            <a:off x="6586000" y="965433"/>
            <a:ext cx="5115901" cy="4926901"/>
          </a:xfrm>
          <a:prstGeom prst="rect">
            <a:avLst/>
          </a:prstGeom>
        </p:spPr>
        <p:txBody>
          <a:bodyPr lIns="121899" tIns="121899" rIns="121899" bIns="121899" anchor="ctr"/>
          <a:lstStyle/>
          <a:p>
            <a:pPr marL="457200" indent="-3810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2400"/>
              <a:buChar char="●"/>
              <a:defRPr sz="24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1588168" y="6265522"/>
            <a:ext cx="440142" cy="428900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defRPr sz="13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216" y="6404300"/>
            <a:ext cx="258585" cy="269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50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533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10160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4859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9431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4003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8575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3147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7719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aronis.com/blog/cybersecurity-statistics/" TargetMode="External"/><Relationship Id="rId3" Type="http://schemas.openxmlformats.org/officeDocument/2006/relationships/hyperlink" Target="https://smallbusiness.chron.com/percentage-small-large-businesses-america-59860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0;p1"/>
          <p:cNvSpPr txBox="1"/>
          <p:nvPr>
            <p:ph type="subTitle" sz="half" idx="1"/>
          </p:nvPr>
        </p:nvSpPr>
        <p:spPr>
          <a:xfrm>
            <a:off x="868431" y="4719680"/>
            <a:ext cx="10455138" cy="20885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859536">
              <a:defRPr sz="5264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Data Monitoring for Mobile Devices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indent="0" defTabSz="859536">
              <a:lnSpc>
                <a:spcPct val="90000"/>
              </a:lnSpc>
              <a:spcBef>
                <a:spcPts val="900"/>
              </a:spcBef>
              <a:defRPr b="1" sz="3384">
                <a:solidFill>
                  <a:srgbClr val="3FA9E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SecFix</a:t>
            </a:r>
          </a:p>
        </p:txBody>
      </p:sp>
      <p:pic>
        <p:nvPicPr>
          <p:cNvPr id="119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2700"/>
            <a:ext cx="12192000" cy="445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85;p4"/>
          <p:cNvSpPr txBox="1"/>
          <p:nvPr>
            <p:ph type="title"/>
          </p:nvPr>
        </p:nvSpPr>
        <p:spPr>
          <a:xfrm>
            <a:off x="0" y="0"/>
            <a:ext cx="12192000" cy="1343702"/>
          </a:xfrm>
          <a:prstGeom prst="rect">
            <a:avLst/>
          </a:prstGeom>
          <a:solidFill>
            <a:srgbClr val="3FA9EF"/>
          </a:solidFill>
        </p:spPr>
        <p:txBody>
          <a:bodyPr/>
          <a:lstStyle>
            <a:lvl1pPr algn="ctr"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122" name="Google Shape;86;p4"/>
          <p:cNvSpPr txBox="1"/>
          <p:nvPr>
            <p:ph type="body" sz="half" idx="1"/>
          </p:nvPr>
        </p:nvSpPr>
        <p:spPr>
          <a:xfrm>
            <a:off x="12699" y="1348283"/>
            <a:ext cx="5948017" cy="5511355"/>
          </a:xfrm>
          <a:prstGeom prst="rect">
            <a:avLst/>
          </a:prstGeom>
        </p:spPr>
        <p:txBody>
          <a:bodyPr/>
          <a:lstStyle/>
          <a:p>
            <a:pPr lvl="1" indent="228600">
              <a:buClrTx/>
              <a:buFontTx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Mobile devices are being targeted by hackers at an unprecedented rate</a:t>
            </a:r>
          </a:p>
          <a:p>
            <a:pPr marL="253092" indent="-253092">
              <a:buSzPts val="24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1072242" indent="-253092">
              <a:buSzPts val="24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1 in 36 mobile devices had high risk apps installed and in 2018 (Symantec)</a:t>
            </a:r>
          </a:p>
          <a:p>
            <a:pPr lvl="1" marL="1072242" indent="-253092">
              <a:buSzPts val="24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1072242" indent="-253092">
              <a:buSzPts val="24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An average of 10,573 malicious mobile apps were blocked per day (Symantec) </a:t>
            </a:r>
          </a:p>
          <a:p>
            <a:pPr lvl="1" marL="1072242" indent="-253092">
              <a:buSzPts val="24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1072242" indent="-253092">
              <a:buSzPts val="24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The average time to identify a breach in 2019 was 206 days (IBM)</a:t>
            </a:r>
          </a:p>
        </p:txBody>
      </p:sp>
      <p:grpSp>
        <p:nvGrpSpPr>
          <p:cNvPr id="125" name="Image Gallery"/>
          <p:cNvGrpSpPr/>
          <p:nvPr/>
        </p:nvGrpSpPr>
        <p:grpSpPr>
          <a:xfrm>
            <a:off x="5898223" y="1315147"/>
            <a:ext cx="6305369" cy="5991326"/>
            <a:chOff x="0" y="0"/>
            <a:chExt cx="6305367" cy="5991324"/>
          </a:xfrm>
        </p:grpSpPr>
        <p:pic>
          <p:nvPicPr>
            <p:cNvPr id="123" name="2101_HK_BezosWhatsApp_PORTAL_newtext-xlarge_trans_NvBQzQNjv4BqqVzuuqpFlyLIwiB6NTmJwfSVWeZ_vEN7c6bHu2jJnT8.jpg" descr="2101_HK_BezosWhatsApp_PORTAL_newtext-xlarge_trans_NvBQzQNjv4BqqVzuuqpFlyLIwiB6NTmJwfSVWeZ_vEN7c6bHu2jJnT8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8671" t="0" r="20706" b="0"/>
            <a:stretch>
              <a:fillRect/>
            </a:stretch>
          </p:blipFill>
          <p:spPr>
            <a:xfrm>
              <a:off x="0" y="0"/>
              <a:ext cx="6305368" cy="5577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Type to enter a caption."/>
            <p:cNvSpPr/>
            <p:nvPr/>
          </p:nvSpPr>
          <p:spPr>
            <a:xfrm>
              <a:off x="0" y="5653825"/>
              <a:ext cx="6305368" cy="337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300">
                  <a:solidFill>
                    <a:schemeClr val="accent2">
                      <a:lumOff val="21764"/>
                    </a:schemeClr>
                  </a:solidFill>
                </a:defRPr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5;p4"/>
          <p:cNvSpPr txBox="1"/>
          <p:nvPr>
            <p:ph type="title"/>
          </p:nvPr>
        </p:nvSpPr>
        <p:spPr>
          <a:xfrm>
            <a:off x="0" y="0"/>
            <a:ext cx="12192000" cy="1343702"/>
          </a:xfrm>
          <a:prstGeom prst="rect">
            <a:avLst/>
          </a:prstGeom>
          <a:solidFill>
            <a:srgbClr val="3FA9EF"/>
          </a:solidFill>
        </p:spPr>
        <p:txBody>
          <a:bodyPr/>
          <a:lstStyle>
            <a:lvl1pPr algn="ctr"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SOLUTION</a:t>
            </a:r>
          </a:p>
        </p:txBody>
      </p:sp>
      <p:sp>
        <p:nvSpPr>
          <p:cNvPr id="128" name="Google Shape;86;p4"/>
          <p:cNvSpPr txBox="1"/>
          <p:nvPr>
            <p:ph type="body" idx="1"/>
          </p:nvPr>
        </p:nvSpPr>
        <p:spPr>
          <a:xfrm>
            <a:off x="-1" y="1919783"/>
            <a:ext cx="12192001" cy="4935093"/>
          </a:xfrm>
          <a:prstGeom prst="rect">
            <a:avLst/>
          </a:prstGeom>
        </p:spPr>
        <p:txBody>
          <a:bodyPr/>
          <a:lstStyle/>
          <a:p>
            <a:pPr lvl="1" indent="228600">
              <a:buClrTx/>
              <a:buFontTx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A system that monitors mobile device data flow for outliers</a:t>
            </a:r>
          </a:p>
          <a:p>
            <a:pPr lvl="1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ML powered</a:t>
            </a:r>
          </a:p>
          <a:p>
            <a:pPr lvl="1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Insights Oriented</a:t>
            </a:r>
          </a:p>
          <a:p>
            <a:pPr marL="253092" indent="-253092">
              <a:buSzPts val="24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1072242" indent="-253092">
              <a:buSzPts val="24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Checks for irregularities in mobile data flow</a:t>
            </a:r>
          </a:p>
          <a:p>
            <a:pPr lvl="1" marL="1072242" indent="-253092">
              <a:buSzPts val="24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1072242" indent="-253092">
              <a:buSzPts val="24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Flags devices for review if anomaly detected</a:t>
            </a:r>
          </a:p>
          <a:p>
            <a:pPr lvl="1" marL="1072242" indent="-253092">
              <a:buSzPts val="24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1072242" indent="-253092">
              <a:buSzPts val="24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Can shut down devices remotely if malware is detected </a:t>
            </a:r>
          </a:p>
          <a:p>
            <a:pPr lvl="1" marL="1072242" indent="-253092">
              <a:buSzPts val="24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1072242" indent="-253092">
              <a:buSzPts val="2400"/>
              <a:buChar char="•"/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Provides Insights</a:t>
            </a:r>
          </a:p>
          <a:p>
            <a:pPr lvl="2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What data is being sent</a:t>
            </a:r>
          </a:p>
          <a:p>
            <a:pPr lvl="2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What data is being sent</a:t>
            </a:r>
          </a:p>
          <a:p>
            <a:pPr lvl="2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t> When is data being sent</a:t>
            </a:r>
          </a:p>
        </p:txBody>
      </p:sp>
      <p:sp>
        <p:nvSpPr>
          <p:cNvPr id="129" name="MoDA"/>
          <p:cNvSpPr txBox="1"/>
          <p:nvPr/>
        </p:nvSpPr>
        <p:spPr>
          <a:xfrm>
            <a:off x="4998238" y="1360538"/>
            <a:ext cx="2469925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/>
            </a:lvl1pPr>
          </a:lstStyle>
          <a:p>
            <a:pPr/>
            <a:r>
              <a:t>MoDA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99;p5"/>
          <p:cNvSpPr txBox="1"/>
          <p:nvPr>
            <p:ph type="title"/>
          </p:nvPr>
        </p:nvSpPr>
        <p:spPr>
          <a:xfrm>
            <a:off x="0" y="1"/>
            <a:ext cx="12192000" cy="1343818"/>
          </a:xfrm>
          <a:prstGeom prst="rect">
            <a:avLst/>
          </a:prstGeom>
          <a:solidFill>
            <a:srgbClr val="3FA9EF"/>
          </a:solidFill>
        </p:spPr>
        <p:txBody>
          <a:bodyPr/>
          <a:lstStyle/>
          <a:p>
            <a:pPr algn="ctr">
              <a:defRPr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TARGET</a:t>
            </a:r>
            <a:r>
              <a:t> </a:t>
            </a:r>
          </a:p>
        </p:txBody>
      </p:sp>
      <p:sp>
        <p:nvSpPr>
          <p:cNvPr id="132" name="Freeform 22"/>
          <p:cNvSpPr/>
          <p:nvPr/>
        </p:nvSpPr>
        <p:spPr>
          <a:xfrm>
            <a:off x="4943838" y="2619375"/>
            <a:ext cx="2802610" cy="719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7527" y="0"/>
                </a:lnTo>
                <a:lnTo>
                  <a:pt x="7527" y="21600"/>
                </a:lnTo>
                <a:lnTo>
                  <a:pt x="0" y="21600"/>
                </a:lnTo>
              </a:path>
            </a:pathLst>
          </a:custGeom>
          <a:ln w="12700">
            <a:solidFill>
              <a:srgbClr val="414042"/>
            </a:solidFill>
            <a:prstDash val="dash"/>
            <a:miter/>
            <a:tailEnd type="diamond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33" name="Straight Connector 26"/>
          <p:cNvSpPr/>
          <p:nvPr/>
        </p:nvSpPr>
        <p:spPr>
          <a:xfrm flipH="1">
            <a:off x="4944128" y="3960552"/>
            <a:ext cx="2909451" cy="1"/>
          </a:xfrm>
          <a:prstGeom prst="line">
            <a:avLst/>
          </a:prstGeom>
          <a:ln w="12700">
            <a:solidFill>
              <a:srgbClr val="414042"/>
            </a:solidFill>
            <a:prstDash val="dash"/>
            <a:miter/>
            <a:tailEnd type="diamond"/>
          </a:ln>
        </p:spPr>
        <p:txBody>
          <a:bodyPr lIns="45719" rIns="45719"/>
          <a:lstStyle/>
          <a:p>
            <a:pPr>
              <a:defRPr sz="1800">
                <a:solidFill>
                  <a:srgbClr val="414042"/>
                </a:solidFill>
              </a:defRPr>
            </a:pPr>
          </a:p>
        </p:txBody>
      </p:sp>
      <p:sp>
        <p:nvSpPr>
          <p:cNvPr id="134" name="Freeform 27"/>
          <p:cNvSpPr/>
          <p:nvPr/>
        </p:nvSpPr>
        <p:spPr>
          <a:xfrm>
            <a:off x="4943838" y="4400550"/>
            <a:ext cx="2802611" cy="714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1260" y="21600"/>
                </a:lnTo>
                <a:lnTo>
                  <a:pt x="1126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14042"/>
            </a:solidFill>
            <a:prstDash val="dash"/>
            <a:miter/>
            <a:tailEnd type="diamond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35" name="TextBox 11"/>
          <p:cNvSpPr txBox="1"/>
          <p:nvPr/>
        </p:nvSpPr>
        <p:spPr>
          <a:xfrm>
            <a:off x="8977486" y="2246815"/>
            <a:ext cx="2631337" cy="54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600">
                <a:solidFill>
                  <a:srgbClr val="414042"/>
                </a:solidFill>
              </a:defRPr>
            </a:lvl1pPr>
          </a:lstStyle>
          <a:p>
            <a:pPr/>
            <a:r>
              <a:t>Medium Sized Businesses</a:t>
            </a:r>
          </a:p>
        </p:txBody>
      </p:sp>
      <p:sp>
        <p:nvSpPr>
          <p:cNvPr id="136" name="TextBox 19"/>
          <p:cNvSpPr txBox="1"/>
          <p:nvPr/>
        </p:nvSpPr>
        <p:spPr>
          <a:xfrm>
            <a:off x="8977486" y="3691805"/>
            <a:ext cx="2631337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600">
                <a:solidFill>
                  <a:srgbClr val="130605"/>
                </a:solidFill>
              </a:defRPr>
            </a:lvl1pPr>
          </a:lstStyle>
          <a:p>
            <a:pPr/>
            <a:r>
              <a:t>Enterprises</a:t>
            </a:r>
          </a:p>
        </p:txBody>
      </p:sp>
      <p:sp>
        <p:nvSpPr>
          <p:cNvPr id="137" name="TextBox 21"/>
          <p:cNvSpPr txBox="1"/>
          <p:nvPr/>
        </p:nvSpPr>
        <p:spPr>
          <a:xfrm>
            <a:off x="8825085" y="4787693"/>
            <a:ext cx="2631337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600">
                <a:solidFill>
                  <a:srgbClr val="0C0704"/>
                </a:solidFill>
              </a:defRPr>
            </a:lvl1pPr>
          </a:lstStyle>
          <a:p>
            <a:pPr/>
            <a:r>
              <a:t>Telecommunication Network companies</a:t>
            </a:r>
          </a:p>
        </p:txBody>
      </p:sp>
      <p:grpSp>
        <p:nvGrpSpPr>
          <p:cNvPr id="140" name="Group 32"/>
          <p:cNvGrpSpPr/>
          <p:nvPr/>
        </p:nvGrpSpPr>
        <p:grpSpPr>
          <a:xfrm>
            <a:off x="7746448" y="3371698"/>
            <a:ext cx="953606" cy="953606"/>
            <a:chOff x="0" y="0"/>
            <a:chExt cx="953604" cy="953604"/>
          </a:xfrm>
        </p:grpSpPr>
        <p:sp>
          <p:nvSpPr>
            <p:cNvPr id="138" name="Rectangle 13"/>
            <p:cNvSpPr/>
            <p:nvPr/>
          </p:nvSpPr>
          <p:spPr>
            <a:xfrm>
              <a:off x="0" y="0"/>
              <a:ext cx="953605" cy="953605"/>
            </a:xfrm>
            <a:prstGeom prst="rect">
              <a:avLst/>
            </a:prstGeom>
            <a:solidFill>
              <a:srgbClr val="F0BE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Freeform 29"/>
            <p:cNvSpPr/>
            <p:nvPr/>
          </p:nvSpPr>
          <p:spPr>
            <a:xfrm>
              <a:off x="132040" y="196552"/>
              <a:ext cx="703936" cy="555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43" y="14109"/>
                  </a:moveTo>
                  <a:cubicBezTo>
                    <a:pt x="18943" y="10800"/>
                    <a:pt x="18943" y="10800"/>
                    <a:pt x="18943" y="10800"/>
                  </a:cubicBezTo>
                  <a:cubicBezTo>
                    <a:pt x="18943" y="10613"/>
                    <a:pt x="18845" y="10425"/>
                    <a:pt x="18648" y="10425"/>
                  </a:cubicBezTo>
                  <a:cubicBezTo>
                    <a:pt x="11120" y="10425"/>
                    <a:pt x="11120" y="10425"/>
                    <a:pt x="11120" y="10425"/>
                  </a:cubicBezTo>
                  <a:cubicBezTo>
                    <a:pt x="11120" y="7491"/>
                    <a:pt x="11120" y="7491"/>
                    <a:pt x="11120" y="7491"/>
                  </a:cubicBezTo>
                  <a:cubicBezTo>
                    <a:pt x="12596" y="7304"/>
                    <a:pt x="13777" y="5681"/>
                    <a:pt x="13777" y="3746"/>
                  </a:cubicBezTo>
                  <a:cubicBezTo>
                    <a:pt x="13777" y="1686"/>
                    <a:pt x="12448" y="0"/>
                    <a:pt x="10825" y="0"/>
                  </a:cubicBezTo>
                  <a:cubicBezTo>
                    <a:pt x="9201" y="0"/>
                    <a:pt x="7872" y="1686"/>
                    <a:pt x="7872" y="3746"/>
                  </a:cubicBezTo>
                  <a:cubicBezTo>
                    <a:pt x="7872" y="5681"/>
                    <a:pt x="9053" y="7304"/>
                    <a:pt x="10529" y="7491"/>
                  </a:cubicBezTo>
                  <a:cubicBezTo>
                    <a:pt x="10529" y="10425"/>
                    <a:pt x="10529" y="10425"/>
                    <a:pt x="10529" y="10425"/>
                  </a:cubicBezTo>
                  <a:cubicBezTo>
                    <a:pt x="3001" y="10425"/>
                    <a:pt x="3001" y="10425"/>
                    <a:pt x="3001" y="10425"/>
                  </a:cubicBezTo>
                  <a:cubicBezTo>
                    <a:pt x="2805" y="10425"/>
                    <a:pt x="2706" y="10613"/>
                    <a:pt x="2706" y="10800"/>
                  </a:cubicBezTo>
                  <a:cubicBezTo>
                    <a:pt x="2706" y="14109"/>
                    <a:pt x="2706" y="14109"/>
                    <a:pt x="2706" y="14109"/>
                  </a:cubicBezTo>
                  <a:cubicBezTo>
                    <a:pt x="1181" y="14296"/>
                    <a:pt x="0" y="15857"/>
                    <a:pt x="0" y="17854"/>
                  </a:cubicBezTo>
                  <a:cubicBezTo>
                    <a:pt x="0" y="19914"/>
                    <a:pt x="1328" y="21600"/>
                    <a:pt x="3001" y="21600"/>
                  </a:cubicBezTo>
                  <a:cubicBezTo>
                    <a:pt x="4625" y="21600"/>
                    <a:pt x="5954" y="19914"/>
                    <a:pt x="5954" y="17854"/>
                  </a:cubicBezTo>
                  <a:cubicBezTo>
                    <a:pt x="5954" y="15857"/>
                    <a:pt x="4773" y="14296"/>
                    <a:pt x="3297" y="14109"/>
                  </a:cubicBezTo>
                  <a:cubicBezTo>
                    <a:pt x="3297" y="11175"/>
                    <a:pt x="3297" y="11175"/>
                    <a:pt x="3297" y="11175"/>
                  </a:cubicBezTo>
                  <a:cubicBezTo>
                    <a:pt x="10529" y="11175"/>
                    <a:pt x="10529" y="11175"/>
                    <a:pt x="10529" y="11175"/>
                  </a:cubicBezTo>
                  <a:cubicBezTo>
                    <a:pt x="10529" y="14109"/>
                    <a:pt x="10529" y="14109"/>
                    <a:pt x="10529" y="14109"/>
                  </a:cubicBezTo>
                  <a:cubicBezTo>
                    <a:pt x="9053" y="14296"/>
                    <a:pt x="7872" y="15857"/>
                    <a:pt x="7872" y="17854"/>
                  </a:cubicBezTo>
                  <a:cubicBezTo>
                    <a:pt x="7872" y="19914"/>
                    <a:pt x="9201" y="21600"/>
                    <a:pt x="10825" y="21600"/>
                  </a:cubicBezTo>
                  <a:cubicBezTo>
                    <a:pt x="12448" y="21600"/>
                    <a:pt x="13777" y="19914"/>
                    <a:pt x="13777" y="17854"/>
                  </a:cubicBezTo>
                  <a:cubicBezTo>
                    <a:pt x="13777" y="15857"/>
                    <a:pt x="12596" y="14296"/>
                    <a:pt x="11120" y="14109"/>
                  </a:cubicBezTo>
                  <a:cubicBezTo>
                    <a:pt x="11120" y="11175"/>
                    <a:pt x="11120" y="11175"/>
                    <a:pt x="11120" y="11175"/>
                  </a:cubicBezTo>
                  <a:cubicBezTo>
                    <a:pt x="18353" y="11175"/>
                    <a:pt x="18353" y="11175"/>
                    <a:pt x="18353" y="11175"/>
                  </a:cubicBezTo>
                  <a:cubicBezTo>
                    <a:pt x="18353" y="14109"/>
                    <a:pt x="18353" y="14109"/>
                    <a:pt x="18353" y="14109"/>
                  </a:cubicBezTo>
                  <a:cubicBezTo>
                    <a:pt x="16877" y="14296"/>
                    <a:pt x="15696" y="15857"/>
                    <a:pt x="15696" y="17854"/>
                  </a:cubicBezTo>
                  <a:cubicBezTo>
                    <a:pt x="15696" y="19914"/>
                    <a:pt x="17024" y="21600"/>
                    <a:pt x="18648" y="21600"/>
                  </a:cubicBezTo>
                  <a:cubicBezTo>
                    <a:pt x="20272" y="21600"/>
                    <a:pt x="21600" y="19914"/>
                    <a:pt x="21600" y="17854"/>
                  </a:cubicBezTo>
                  <a:cubicBezTo>
                    <a:pt x="21600" y="15857"/>
                    <a:pt x="20468" y="14296"/>
                    <a:pt x="18943" y="14109"/>
                  </a:cubicBezTo>
                  <a:close/>
                  <a:moveTo>
                    <a:pt x="8463" y="3746"/>
                  </a:moveTo>
                  <a:cubicBezTo>
                    <a:pt x="8463" y="2060"/>
                    <a:pt x="9496" y="749"/>
                    <a:pt x="10825" y="749"/>
                  </a:cubicBezTo>
                  <a:cubicBezTo>
                    <a:pt x="12104" y="749"/>
                    <a:pt x="13186" y="2060"/>
                    <a:pt x="13186" y="3746"/>
                  </a:cubicBezTo>
                  <a:cubicBezTo>
                    <a:pt x="13186" y="5369"/>
                    <a:pt x="12104" y="6742"/>
                    <a:pt x="10825" y="6742"/>
                  </a:cubicBezTo>
                  <a:cubicBezTo>
                    <a:pt x="9496" y="6742"/>
                    <a:pt x="8463" y="5369"/>
                    <a:pt x="8463" y="3746"/>
                  </a:cubicBezTo>
                  <a:close/>
                  <a:moveTo>
                    <a:pt x="5363" y="17854"/>
                  </a:moveTo>
                  <a:cubicBezTo>
                    <a:pt x="5363" y="19477"/>
                    <a:pt x="4281" y="20851"/>
                    <a:pt x="3001" y="20851"/>
                  </a:cubicBezTo>
                  <a:cubicBezTo>
                    <a:pt x="1673" y="20851"/>
                    <a:pt x="590" y="19477"/>
                    <a:pt x="590" y="17854"/>
                  </a:cubicBezTo>
                  <a:cubicBezTo>
                    <a:pt x="590" y="16169"/>
                    <a:pt x="1673" y="14795"/>
                    <a:pt x="3001" y="14795"/>
                  </a:cubicBezTo>
                  <a:cubicBezTo>
                    <a:pt x="4281" y="14795"/>
                    <a:pt x="5363" y="16169"/>
                    <a:pt x="5363" y="17854"/>
                  </a:cubicBezTo>
                  <a:close/>
                  <a:moveTo>
                    <a:pt x="13186" y="17854"/>
                  </a:moveTo>
                  <a:cubicBezTo>
                    <a:pt x="13186" y="19477"/>
                    <a:pt x="12104" y="20851"/>
                    <a:pt x="10825" y="20851"/>
                  </a:cubicBezTo>
                  <a:cubicBezTo>
                    <a:pt x="9496" y="20851"/>
                    <a:pt x="8463" y="19477"/>
                    <a:pt x="8463" y="17854"/>
                  </a:cubicBezTo>
                  <a:cubicBezTo>
                    <a:pt x="8463" y="16169"/>
                    <a:pt x="9496" y="14795"/>
                    <a:pt x="10825" y="14795"/>
                  </a:cubicBezTo>
                  <a:cubicBezTo>
                    <a:pt x="12104" y="14795"/>
                    <a:pt x="13186" y="16169"/>
                    <a:pt x="13186" y="17854"/>
                  </a:cubicBezTo>
                  <a:close/>
                  <a:moveTo>
                    <a:pt x="18648" y="20851"/>
                  </a:moveTo>
                  <a:cubicBezTo>
                    <a:pt x="17369" y="20851"/>
                    <a:pt x="16286" y="19477"/>
                    <a:pt x="16286" y="17854"/>
                  </a:cubicBezTo>
                  <a:cubicBezTo>
                    <a:pt x="16286" y="16169"/>
                    <a:pt x="17369" y="14795"/>
                    <a:pt x="18648" y="14795"/>
                  </a:cubicBezTo>
                  <a:cubicBezTo>
                    <a:pt x="19976" y="14795"/>
                    <a:pt x="21010" y="16169"/>
                    <a:pt x="21010" y="17854"/>
                  </a:cubicBezTo>
                  <a:cubicBezTo>
                    <a:pt x="21010" y="19477"/>
                    <a:pt x="19976" y="20851"/>
                    <a:pt x="18648" y="2085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414042"/>
                  </a:solidFill>
                </a:defRPr>
              </a:pPr>
            </a:p>
          </p:txBody>
        </p:sp>
      </p:grpSp>
      <p:grpSp>
        <p:nvGrpSpPr>
          <p:cNvPr id="143" name="Group 33"/>
          <p:cNvGrpSpPr/>
          <p:nvPr/>
        </p:nvGrpSpPr>
        <p:grpSpPr>
          <a:xfrm>
            <a:off x="7746447" y="4581887"/>
            <a:ext cx="953606" cy="953605"/>
            <a:chOff x="0" y="0"/>
            <a:chExt cx="953604" cy="953604"/>
          </a:xfrm>
        </p:grpSpPr>
        <p:sp>
          <p:nvSpPr>
            <p:cNvPr id="141" name="Rectangle 16"/>
            <p:cNvSpPr/>
            <p:nvPr/>
          </p:nvSpPr>
          <p:spPr>
            <a:xfrm>
              <a:off x="0" y="0"/>
              <a:ext cx="953605" cy="953605"/>
            </a:xfrm>
            <a:prstGeom prst="rect">
              <a:avLst/>
            </a:prstGeom>
            <a:solidFill>
              <a:srgbClr val="2C4B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Freeform 61"/>
            <p:cNvSpPr/>
            <p:nvPr/>
          </p:nvSpPr>
          <p:spPr>
            <a:xfrm>
              <a:off x="109724" y="265627"/>
              <a:ext cx="749831" cy="480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22" y="6016"/>
                  </a:moveTo>
                  <a:cubicBezTo>
                    <a:pt x="13071" y="6016"/>
                    <a:pt x="13071" y="6016"/>
                    <a:pt x="13071" y="6016"/>
                  </a:cubicBezTo>
                  <a:cubicBezTo>
                    <a:pt x="13071" y="435"/>
                    <a:pt x="13071" y="435"/>
                    <a:pt x="13071" y="435"/>
                  </a:cubicBezTo>
                  <a:cubicBezTo>
                    <a:pt x="13071" y="217"/>
                    <a:pt x="12979" y="0"/>
                    <a:pt x="12793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139" y="0"/>
                    <a:pt x="0" y="217"/>
                    <a:pt x="0" y="435"/>
                  </a:cubicBezTo>
                  <a:cubicBezTo>
                    <a:pt x="0" y="11597"/>
                    <a:pt x="0" y="11597"/>
                    <a:pt x="0" y="11597"/>
                  </a:cubicBezTo>
                  <a:cubicBezTo>
                    <a:pt x="0" y="11815"/>
                    <a:pt x="139" y="12032"/>
                    <a:pt x="278" y="12032"/>
                  </a:cubicBezTo>
                  <a:cubicBezTo>
                    <a:pt x="3476" y="12032"/>
                    <a:pt x="3476" y="12032"/>
                    <a:pt x="3476" y="12032"/>
                  </a:cubicBezTo>
                  <a:cubicBezTo>
                    <a:pt x="5701" y="15439"/>
                    <a:pt x="5701" y="15439"/>
                    <a:pt x="5701" y="15439"/>
                  </a:cubicBezTo>
                  <a:cubicBezTo>
                    <a:pt x="5748" y="15584"/>
                    <a:pt x="5840" y="15584"/>
                    <a:pt x="5887" y="15584"/>
                  </a:cubicBezTo>
                  <a:cubicBezTo>
                    <a:pt x="5933" y="15584"/>
                    <a:pt x="5979" y="15584"/>
                    <a:pt x="6026" y="15584"/>
                  </a:cubicBezTo>
                  <a:cubicBezTo>
                    <a:pt x="6118" y="15511"/>
                    <a:pt x="6165" y="15366"/>
                    <a:pt x="6165" y="15149"/>
                  </a:cubicBezTo>
                  <a:cubicBezTo>
                    <a:pt x="6165" y="12032"/>
                    <a:pt x="6165" y="12032"/>
                    <a:pt x="6165" y="12032"/>
                  </a:cubicBezTo>
                  <a:cubicBezTo>
                    <a:pt x="8529" y="12032"/>
                    <a:pt x="8529" y="12032"/>
                    <a:pt x="8529" y="12032"/>
                  </a:cubicBezTo>
                  <a:cubicBezTo>
                    <a:pt x="8529" y="17613"/>
                    <a:pt x="8529" y="17613"/>
                    <a:pt x="8529" y="17613"/>
                  </a:cubicBezTo>
                  <a:cubicBezTo>
                    <a:pt x="8529" y="17831"/>
                    <a:pt x="8668" y="18048"/>
                    <a:pt x="8807" y="18048"/>
                  </a:cubicBezTo>
                  <a:cubicBezTo>
                    <a:pt x="15435" y="18048"/>
                    <a:pt x="15435" y="18048"/>
                    <a:pt x="15435" y="18048"/>
                  </a:cubicBezTo>
                  <a:cubicBezTo>
                    <a:pt x="15435" y="21165"/>
                    <a:pt x="15435" y="21165"/>
                    <a:pt x="15435" y="21165"/>
                  </a:cubicBezTo>
                  <a:cubicBezTo>
                    <a:pt x="15435" y="21383"/>
                    <a:pt x="15528" y="21528"/>
                    <a:pt x="15621" y="21600"/>
                  </a:cubicBezTo>
                  <a:cubicBezTo>
                    <a:pt x="15667" y="21600"/>
                    <a:pt x="15713" y="21600"/>
                    <a:pt x="15713" y="21600"/>
                  </a:cubicBezTo>
                  <a:cubicBezTo>
                    <a:pt x="15806" y="21600"/>
                    <a:pt x="15852" y="21528"/>
                    <a:pt x="15945" y="21455"/>
                  </a:cubicBezTo>
                  <a:cubicBezTo>
                    <a:pt x="18124" y="18048"/>
                    <a:pt x="18124" y="18048"/>
                    <a:pt x="18124" y="18048"/>
                  </a:cubicBezTo>
                  <a:cubicBezTo>
                    <a:pt x="21322" y="18048"/>
                    <a:pt x="21322" y="18048"/>
                    <a:pt x="21322" y="18048"/>
                  </a:cubicBezTo>
                  <a:cubicBezTo>
                    <a:pt x="21507" y="18048"/>
                    <a:pt x="21600" y="17831"/>
                    <a:pt x="21600" y="17613"/>
                  </a:cubicBezTo>
                  <a:cubicBezTo>
                    <a:pt x="21600" y="6451"/>
                    <a:pt x="21600" y="6451"/>
                    <a:pt x="21600" y="6451"/>
                  </a:cubicBezTo>
                  <a:cubicBezTo>
                    <a:pt x="21600" y="6234"/>
                    <a:pt x="21507" y="6016"/>
                    <a:pt x="21322" y="6016"/>
                  </a:cubicBezTo>
                  <a:close/>
                  <a:moveTo>
                    <a:pt x="8529" y="6451"/>
                  </a:moveTo>
                  <a:cubicBezTo>
                    <a:pt x="8529" y="11162"/>
                    <a:pt x="8529" y="11162"/>
                    <a:pt x="8529" y="11162"/>
                  </a:cubicBezTo>
                  <a:cubicBezTo>
                    <a:pt x="5887" y="11162"/>
                    <a:pt x="5887" y="11162"/>
                    <a:pt x="5887" y="11162"/>
                  </a:cubicBezTo>
                  <a:cubicBezTo>
                    <a:pt x="5748" y="11162"/>
                    <a:pt x="5609" y="11380"/>
                    <a:pt x="5609" y="11597"/>
                  </a:cubicBezTo>
                  <a:cubicBezTo>
                    <a:pt x="5609" y="14134"/>
                    <a:pt x="5609" y="14134"/>
                    <a:pt x="5609" y="14134"/>
                  </a:cubicBezTo>
                  <a:cubicBezTo>
                    <a:pt x="3801" y="11307"/>
                    <a:pt x="3801" y="11307"/>
                    <a:pt x="3801" y="11307"/>
                  </a:cubicBezTo>
                  <a:cubicBezTo>
                    <a:pt x="3755" y="11162"/>
                    <a:pt x="3708" y="11162"/>
                    <a:pt x="3615" y="11162"/>
                  </a:cubicBezTo>
                  <a:cubicBezTo>
                    <a:pt x="556" y="11162"/>
                    <a:pt x="556" y="11162"/>
                    <a:pt x="556" y="11162"/>
                  </a:cubicBezTo>
                  <a:cubicBezTo>
                    <a:pt x="556" y="870"/>
                    <a:pt x="556" y="870"/>
                    <a:pt x="556" y="870"/>
                  </a:cubicBezTo>
                  <a:cubicBezTo>
                    <a:pt x="12515" y="870"/>
                    <a:pt x="12515" y="870"/>
                    <a:pt x="12515" y="870"/>
                  </a:cubicBezTo>
                  <a:cubicBezTo>
                    <a:pt x="12515" y="6016"/>
                    <a:pt x="12515" y="6016"/>
                    <a:pt x="12515" y="6016"/>
                  </a:cubicBezTo>
                  <a:cubicBezTo>
                    <a:pt x="8807" y="6016"/>
                    <a:pt x="8807" y="6016"/>
                    <a:pt x="8807" y="6016"/>
                  </a:cubicBezTo>
                  <a:cubicBezTo>
                    <a:pt x="8668" y="6016"/>
                    <a:pt x="8529" y="6234"/>
                    <a:pt x="8529" y="6451"/>
                  </a:cubicBezTo>
                  <a:close/>
                  <a:moveTo>
                    <a:pt x="21044" y="17179"/>
                  </a:moveTo>
                  <a:cubicBezTo>
                    <a:pt x="18031" y="17179"/>
                    <a:pt x="18031" y="17179"/>
                    <a:pt x="18031" y="17179"/>
                  </a:cubicBezTo>
                  <a:cubicBezTo>
                    <a:pt x="17938" y="17179"/>
                    <a:pt x="17892" y="17179"/>
                    <a:pt x="17799" y="17251"/>
                  </a:cubicBezTo>
                  <a:cubicBezTo>
                    <a:pt x="15991" y="20150"/>
                    <a:pt x="15991" y="20150"/>
                    <a:pt x="15991" y="20150"/>
                  </a:cubicBezTo>
                  <a:cubicBezTo>
                    <a:pt x="15991" y="17613"/>
                    <a:pt x="15991" y="17613"/>
                    <a:pt x="15991" y="17613"/>
                  </a:cubicBezTo>
                  <a:cubicBezTo>
                    <a:pt x="15991" y="17323"/>
                    <a:pt x="15899" y="17179"/>
                    <a:pt x="15713" y="17179"/>
                  </a:cubicBezTo>
                  <a:cubicBezTo>
                    <a:pt x="9085" y="17179"/>
                    <a:pt x="9085" y="17179"/>
                    <a:pt x="9085" y="17179"/>
                  </a:cubicBezTo>
                  <a:cubicBezTo>
                    <a:pt x="9085" y="11597"/>
                    <a:pt x="9085" y="11597"/>
                    <a:pt x="9085" y="11597"/>
                  </a:cubicBezTo>
                  <a:cubicBezTo>
                    <a:pt x="9085" y="11597"/>
                    <a:pt x="9085" y="11597"/>
                    <a:pt x="9085" y="11597"/>
                  </a:cubicBezTo>
                  <a:cubicBezTo>
                    <a:pt x="9085" y="11597"/>
                    <a:pt x="9085" y="11597"/>
                    <a:pt x="9085" y="11597"/>
                  </a:cubicBezTo>
                  <a:cubicBezTo>
                    <a:pt x="9085" y="6886"/>
                    <a:pt x="9085" y="6886"/>
                    <a:pt x="9085" y="6886"/>
                  </a:cubicBezTo>
                  <a:cubicBezTo>
                    <a:pt x="21044" y="6886"/>
                    <a:pt x="21044" y="6886"/>
                    <a:pt x="21044" y="6886"/>
                  </a:cubicBezTo>
                  <a:lnTo>
                    <a:pt x="21044" y="17179"/>
                  </a:lnTo>
                  <a:close/>
                  <a:moveTo>
                    <a:pt x="11310" y="10365"/>
                  </a:moveTo>
                  <a:cubicBezTo>
                    <a:pt x="18865" y="10365"/>
                    <a:pt x="18865" y="10365"/>
                    <a:pt x="18865" y="10365"/>
                  </a:cubicBezTo>
                  <a:cubicBezTo>
                    <a:pt x="19004" y="10365"/>
                    <a:pt x="19143" y="10148"/>
                    <a:pt x="19143" y="9930"/>
                  </a:cubicBezTo>
                  <a:cubicBezTo>
                    <a:pt x="19143" y="9713"/>
                    <a:pt x="19004" y="9495"/>
                    <a:pt x="18865" y="9495"/>
                  </a:cubicBezTo>
                  <a:cubicBezTo>
                    <a:pt x="11310" y="9495"/>
                    <a:pt x="11310" y="9495"/>
                    <a:pt x="11310" y="9495"/>
                  </a:cubicBezTo>
                  <a:cubicBezTo>
                    <a:pt x="11171" y="9495"/>
                    <a:pt x="11032" y="9713"/>
                    <a:pt x="11032" y="9930"/>
                  </a:cubicBezTo>
                  <a:cubicBezTo>
                    <a:pt x="11032" y="10148"/>
                    <a:pt x="11171" y="10365"/>
                    <a:pt x="11310" y="10365"/>
                  </a:cubicBezTo>
                  <a:close/>
                  <a:moveTo>
                    <a:pt x="11310" y="12467"/>
                  </a:moveTo>
                  <a:cubicBezTo>
                    <a:pt x="18865" y="12467"/>
                    <a:pt x="18865" y="12467"/>
                    <a:pt x="18865" y="12467"/>
                  </a:cubicBezTo>
                  <a:cubicBezTo>
                    <a:pt x="19004" y="12467"/>
                    <a:pt x="19143" y="12250"/>
                    <a:pt x="19143" y="12032"/>
                  </a:cubicBezTo>
                  <a:cubicBezTo>
                    <a:pt x="19143" y="11815"/>
                    <a:pt x="19004" y="11597"/>
                    <a:pt x="18865" y="11597"/>
                  </a:cubicBezTo>
                  <a:cubicBezTo>
                    <a:pt x="11310" y="11597"/>
                    <a:pt x="11310" y="11597"/>
                    <a:pt x="11310" y="11597"/>
                  </a:cubicBezTo>
                  <a:cubicBezTo>
                    <a:pt x="11171" y="11597"/>
                    <a:pt x="11032" y="11815"/>
                    <a:pt x="11032" y="12032"/>
                  </a:cubicBezTo>
                  <a:cubicBezTo>
                    <a:pt x="11032" y="12250"/>
                    <a:pt x="11171" y="12467"/>
                    <a:pt x="11310" y="12467"/>
                  </a:cubicBezTo>
                  <a:close/>
                  <a:moveTo>
                    <a:pt x="11310" y="14569"/>
                  </a:moveTo>
                  <a:cubicBezTo>
                    <a:pt x="18865" y="14569"/>
                    <a:pt x="18865" y="14569"/>
                    <a:pt x="18865" y="14569"/>
                  </a:cubicBezTo>
                  <a:cubicBezTo>
                    <a:pt x="19004" y="14569"/>
                    <a:pt x="19143" y="14352"/>
                    <a:pt x="19143" y="14134"/>
                  </a:cubicBezTo>
                  <a:cubicBezTo>
                    <a:pt x="19143" y="13917"/>
                    <a:pt x="19004" y="13699"/>
                    <a:pt x="18865" y="13699"/>
                  </a:cubicBezTo>
                  <a:cubicBezTo>
                    <a:pt x="11310" y="13699"/>
                    <a:pt x="11310" y="13699"/>
                    <a:pt x="11310" y="13699"/>
                  </a:cubicBezTo>
                  <a:cubicBezTo>
                    <a:pt x="11171" y="13699"/>
                    <a:pt x="11032" y="13917"/>
                    <a:pt x="11032" y="14134"/>
                  </a:cubicBezTo>
                  <a:cubicBezTo>
                    <a:pt x="11032" y="14352"/>
                    <a:pt x="11171" y="14569"/>
                    <a:pt x="11310" y="1456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414042"/>
                  </a:solidFill>
                </a:defRPr>
              </a:pPr>
            </a:p>
          </p:txBody>
        </p:sp>
      </p:grpSp>
      <p:grpSp>
        <p:nvGrpSpPr>
          <p:cNvPr id="146" name="Group 31"/>
          <p:cNvGrpSpPr/>
          <p:nvPr/>
        </p:nvGrpSpPr>
        <p:grpSpPr>
          <a:xfrm>
            <a:off x="7746448" y="2120425"/>
            <a:ext cx="953606" cy="953606"/>
            <a:chOff x="0" y="0"/>
            <a:chExt cx="953604" cy="953604"/>
          </a:xfrm>
        </p:grpSpPr>
        <p:sp>
          <p:nvSpPr>
            <p:cNvPr id="144" name="Rectangle 8"/>
            <p:cNvSpPr/>
            <p:nvPr/>
          </p:nvSpPr>
          <p:spPr>
            <a:xfrm>
              <a:off x="0" y="0"/>
              <a:ext cx="953605" cy="953605"/>
            </a:xfrm>
            <a:prstGeom prst="rect">
              <a:avLst/>
            </a:prstGeom>
            <a:solidFill>
              <a:srgbClr val="F794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Freeform 69"/>
            <p:cNvSpPr/>
            <p:nvPr/>
          </p:nvSpPr>
          <p:spPr>
            <a:xfrm>
              <a:off x="209799" y="217938"/>
              <a:ext cx="550951" cy="529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60" fill="norm" stroke="1" extrusionOk="0">
                  <a:moveTo>
                    <a:pt x="21313" y="1835"/>
                  </a:moveTo>
                  <a:cubicBezTo>
                    <a:pt x="18095" y="25"/>
                    <a:pt x="18095" y="25"/>
                    <a:pt x="18095" y="25"/>
                  </a:cubicBezTo>
                  <a:cubicBezTo>
                    <a:pt x="17971" y="-40"/>
                    <a:pt x="17724" y="25"/>
                    <a:pt x="17600" y="219"/>
                  </a:cubicBezTo>
                  <a:cubicBezTo>
                    <a:pt x="17538" y="413"/>
                    <a:pt x="17600" y="607"/>
                    <a:pt x="17786" y="736"/>
                  </a:cubicBezTo>
                  <a:cubicBezTo>
                    <a:pt x="20138" y="2029"/>
                    <a:pt x="20138" y="2029"/>
                    <a:pt x="20138" y="2029"/>
                  </a:cubicBezTo>
                  <a:cubicBezTo>
                    <a:pt x="9430" y="4940"/>
                    <a:pt x="3303" y="13800"/>
                    <a:pt x="23" y="20719"/>
                  </a:cubicBezTo>
                  <a:cubicBezTo>
                    <a:pt x="-39" y="20913"/>
                    <a:pt x="23" y="21107"/>
                    <a:pt x="209" y="21237"/>
                  </a:cubicBezTo>
                  <a:cubicBezTo>
                    <a:pt x="270" y="21237"/>
                    <a:pt x="270" y="21237"/>
                    <a:pt x="332" y="21237"/>
                  </a:cubicBezTo>
                  <a:cubicBezTo>
                    <a:pt x="518" y="21237"/>
                    <a:pt x="642" y="21172"/>
                    <a:pt x="704" y="21043"/>
                  </a:cubicBezTo>
                  <a:cubicBezTo>
                    <a:pt x="3922" y="14252"/>
                    <a:pt x="9925" y="5586"/>
                    <a:pt x="20447" y="2741"/>
                  </a:cubicBezTo>
                  <a:cubicBezTo>
                    <a:pt x="19085" y="5328"/>
                    <a:pt x="19085" y="5328"/>
                    <a:pt x="19085" y="5328"/>
                  </a:cubicBezTo>
                  <a:cubicBezTo>
                    <a:pt x="19023" y="5522"/>
                    <a:pt x="19085" y="5780"/>
                    <a:pt x="19271" y="5910"/>
                  </a:cubicBezTo>
                  <a:cubicBezTo>
                    <a:pt x="19333" y="5910"/>
                    <a:pt x="19395" y="5910"/>
                    <a:pt x="19457" y="5910"/>
                  </a:cubicBezTo>
                  <a:cubicBezTo>
                    <a:pt x="19580" y="5910"/>
                    <a:pt x="19704" y="5845"/>
                    <a:pt x="19766" y="5716"/>
                  </a:cubicBezTo>
                  <a:cubicBezTo>
                    <a:pt x="21499" y="2353"/>
                    <a:pt x="21499" y="2353"/>
                    <a:pt x="21499" y="2353"/>
                  </a:cubicBezTo>
                  <a:cubicBezTo>
                    <a:pt x="21561" y="2159"/>
                    <a:pt x="21499" y="1900"/>
                    <a:pt x="21313" y="1835"/>
                  </a:cubicBezTo>
                  <a:close/>
                  <a:moveTo>
                    <a:pt x="1384" y="6556"/>
                  </a:moveTo>
                  <a:cubicBezTo>
                    <a:pt x="1384" y="6621"/>
                    <a:pt x="1384" y="6750"/>
                    <a:pt x="1446" y="6815"/>
                  </a:cubicBezTo>
                  <a:cubicBezTo>
                    <a:pt x="1570" y="6880"/>
                    <a:pt x="1632" y="6944"/>
                    <a:pt x="1756" y="6944"/>
                  </a:cubicBezTo>
                  <a:cubicBezTo>
                    <a:pt x="1818" y="6944"/>
                    <a:pt x="1942" y="6880"/>
                    <a:pt x="2003" y="6815"/>
                  </a:cubicBezTo>
                  <a:cubicBezTo>
                    <a:pt x="4293" y="4422"/>
                    <a:pt x="4293" y="4422"/>
                    <a:pt x="4293" y="4422"/>
                  </a:cubicBezTo>
                  <a:cubicBezTo>
                    <a:pt x="6583" y="6815"/>
                    <a:pt x="6583" y="6815"/>
                    <a:pt x="6583" y="6815"/>
                  </a:cubicBezTo>
                  <a:cubicBezTo>
                    <a:pt x="6645" y="6880"/>
                    <a:pt x="6769" y="6944"/>
                    <a:pt x="6831" y="6944"/>
                  </a:cubicBezTo>
                  <a:cubicBezTo>
                    <a:pt x="6955" y="6944"/>
                    <a:pt x="7017" y="6880"/>
                    <a:pt x="7078" y="6815"/>
                  </a:cubicBezTo>
                  <a:cubicBezTo>
                    <a:pt x="7140" y="6750"/>
                    <a:pt x="7202" y="6621"/>
                    <a:pt x="7202" y="6556"/>
                  </a:cubicBezTo>
                  <a:cubicBezTo>
                    <a:pt x="7202" y="6427"/>
                    <a:pt x="7140" y="6298"/>
                    <a:pt x="7078" y="6233"/>
                  </a:cubicBezTo>
                  <a:cubicBezTo>
                    <a:pt x="4789" y="3840"/>
                    <a:pt x="4789" y="3840"/>
                    <a:pt x="4789" y="3840"/>
                  </a:cubicBezTo>
                  <a:cubicBezTo>
                    <a:pt x="7078" y="1447"/>
                    <a:pt x="7078" y="1447"/>
                    <a:pt x="7078" y="1447"/>
                  </a:cubicBezTo>
                  <a:cubicBezTo>
                    <a:pt x="7140" y="1383"/>
                    <a:pt x="7202" y="1318"/>
                    <a:pt x="7202" y="1189"/>
                  </a:cubicBezTo>
                  <a:cubicBezTo>
                    <a:pt x="7202" y="1124"/>
                    <a:pt x="7140" y="995"/>
                    <a:pt x="7078" y="930"/>
                  </a:cubicBezTo>
                  <a:cubicBezTo>
                    <a:pt x="6955" y="801"/>
                    <a:pt x="6707" y="801"/>
                    <a:pt x="6583" y="930"/>
                  </a:cubicBezTo>
                  <a:cubicBezTo>
                    <a:pt x="4293" y="3323"/>
                    <a:pt x="4293" y="3323"/>
                    <a:pt x="4293" y="3323"/>
                  </a:cubicBezTo>
                  <a:cubicBezTo>
                    <a:pt x="2003" y="930"/>
                    <a:pt x="2003" y="930"/>
                    <a:pt x="2003" y="930"/>
                  </a:cubicBezTo>
                  <a:cubicBezTo>
                    <a:pt x="1880" y="801"/>
                    <a:pt x="1632" y="801"/>
                    <a:pt x="1446" y="930"/>
                  </a:cubicBezTo>
                  <a:cubicBezTo>
                    <a:pt x="1384" y="995"/>
                    <a:pt x="1384" y="1124"/>
                    <a:pt x="1384" y="1189"/>
                  </a:cubicBezTo>
                  <a:cubicBezTo>
                    <a:pt x="1384" y="1318"/>
                    <a:pt x="1384" y="1383"/>
                    <a:pt x="1446" y="1447"/>
                  </a:cubicBezTo>
                  <a:cubicBezTo>
                    <a:pt x="3736" y="3840"/>
                    <a:pt x="3736" y="3840"/>
                    <a:pt x="3736" y="3840"/>
                  </a:cubicBezTo>
                  <a:cubicBezTo>
                    <a:pt x="1446" y="6233"/>
                    <a:pt x="1446" y="6233"/>
                    <a:pt x="1446" y="6233"/>
                  </a:cubicBezTo>
                  <a:cubicBezTo>
                    <a:pt x="1384" y="6298"/>
                    <a:pt x="1384" y="6427"/>
                    <a:pt x="1384" y="6556"/>
                  </a:cubicBezTo>
                  <a:close/>
                  <a:moveTo>
                    <a:pt x="12711" y="15869"/>
                  </a:moveTo>
                  <a:cubicBezTo>
                    <a:pt x="12711" y="15740"/>
                    <a:pt x="12649" y="15675"/>
                    <a:pt x="12587" y="15610"/>
                  </a:cubicBezTo>
                  <a:cubicBezTo>
                    <a:pt x="12463" y="15416"/>
                    <a:pt x="12215" y="15416"/>
                    <a:pt x="12092" y="15610"/>
                  </a:cubicBezTo>
                  <a:cubicBezTo>
                    <a:pt x="9802" y="18003"/>
                    <a:pt x="9802" y="18003"/>
                    <a:pt x="9802" y="18003"/>
                  </a:cubicBezTo>
                  <a:cubicBezTo>
                    <a:pt x="7512" y="15610"/>
                    <a:pt x="7512" y="15610"/>
                    <a:pt x="7512" y="15610"/>
                  </a:cubicBezTo>
                  <a:cubicBezTo>
                    <a:pt x="7326" y="15416"/>
                    <a:pt x="7140" y="15416"/>
                    <a:pt x="6955" y="15610"/>
                  </a:cubicBezTo>
                  <a:cubicBezTo>
                    <a:pt x="6893" y="15675"/>
                    <a:pt x="6831" y="15740"/>
                    <a:pt x="6831" y="15869"/>
                  </a:cubicBezTo>
                  <a:cubicBezTo>
                    <a:pt x="6831" y="15998"/>
                    <a:pt x="6893" y="16063"/>
                    <a:pt x="6955" y="16128"/>
                  </a:cubicBezTo>
                  <a:cubicBezTo>
                    <a:pt x="9245" y="18520"/>
                    <a:pt x="9245" y="18520"/>
                    <a:pt x="9245" y="18520"/>
                  </a:cubicBezTo>
                  <a:cubicBezTo>
                    <a:pt x="6955" y="20913"/>
                    <a:pt x="6955" y="20913"/>
                    <a:pt x="6955" y="20913"/>
                  </a:cubicBezTo>
                  <a:cubicBezTo>
                    <a:pt x="6893" y="20978"/>
                    <a:pt x="6831" y="21107"/>
                    <a:pt x="6831" y="21172"/>
                  </a:cubicBezTo>
                  <a:cubicBezTo>
                    <a:pt x="6831" y="21301"/>
                    <a:pt x="6893" y="21366"/>
                    <a:pt x="6955" y="21495"/>
                  </a:cubicBezTo>
                  <a:cubicBezTo>
                    <a:pt x="7017" y="21560"/>
                    <a:pt x="7140" y="21560"/>
                    <a:pt x="7202" y="21560"/>
                  </a:cubicBezTo>
                  <a:cubicBezTo>
                    <a:pt x="7326" y="21560"/>
                    <a:pt x="7450" y="21560"/>
                    <a:pt x="7512" y="21495"/>
                  </a:cubicBezTo>
                  <a:cubicBezTo>
                    <a:pt x="9802" y="19103"/>
                    <a:pt x="9802" y="19103"/>
                    <a:pt x="9802" y="19103"/>
                  </a:cubicBezTo>
                  <a:cubicBezTo>
                    <a:pt x="12092" y="21495"/>
                    <a:pt x="12092" y="21495"/>
                    <a:pt x="12092" y="21495"/>
                  </a:cubicBezTo>
                  <a:cubicBezTo>
                    <a:pt x="12154" y="21560"/>
                    <a:pt x="12215" y="21560"/>
                    <a:pt x="12339" y="21560"/>
                  </a:cubicBezTo>
                  <a:cubicBezTo>
                    <a:pt x="12401" y="21560"/>
                    <a:pt x="12525" y="21560"/>
                    <a:pt x="12587" y="21495"/>
                  </a:cubicBezTo>
                  <a:cubicBezTo>
                    <a:pt x="12649" y="21366"/>
                    <a:pt x="12711" y="21301"/>
                    <a:pt x="12711" y="21172"/>
                  </a:cubicBezTo>
                  <a:cubicBezTo>
                    <a:pt x="12711" y="21107"/>
                    <a:pt x="12649" y="20978"/>
                    <a:pt x="12587" y="20913"/>
                  </a:cubicBezTo>
                  <a:cubicBezTo>
                    <a:pt x="10297" y="18520"/>
                    <a:pt x="10297" y="18520"/>
                    <a:pt x="10297" y="18520"/>
                  </a:cubicBezTo>
                  <a:cubicBezTo>
                    <a:pt x="12587" y="16128"/>
                    <a:pt x="12587" y="16128"/>
                    <a:pt x="12587" y="16128"/>
                  </a:cubicBezTo>
                  <a:cubicBezTo>
                    <a:pt x="12649" y="16063"/>
                    <a:pt x="12711" y="15998"/>
                    <a:pt x="12711" y="15869"/>
                  </a:cubicBezTo>
                  <a:close/>
                  <a:moveTo>
                    <a:pt x="17662" y="8303"/>
                  </a:moveTo>
                  <a:cubicBezTo>
                    <a:pt x="15929" y="8303"/>
                    <a:pt x="14505" y="9790"/>
                    <a:pt x="14505" y="11601"/>
                  </a:cubicBezTo>
                  <a:cubicBezTo>
                    <a:pt x="14505" y="13411"/>
                    <a:pt x="15929" y="14899"/>
                    <a:pt x="17662" y="14899"/>
                  </a:cubicBezTo>
                  <a:cubicBezTo>
                    <a:pt x="19395" y="14899"/>
                    <a:pt x="20818" y="13411"/>
                    <a:pt x="20818" y="11601"/>
                  </a:cubicBezTo>
                  <a:cubicBezTo>
                    <a:pt x="20818" y="9790"/>
                    <a:pt x="19395" y="8303"/>
                    <a:pt x="17662" y="8303"/>
                  </a:cubicBezTo>
                  <a:close/>
                  <a:moveTo>
                    <a:pt x="17662" y="14123"/>
                  </a:moveTo>
                  <a:cubicBezTo>
                    <a:pt x="16300" y="14123"/>
                    <a:pt x="15248" y="12959"/>
                    <a:pt x="15248" y="11601"/>
                  </a:cubicBezTo>
                  <a:cubicBezTo>
                    <a:pt x="15248" y="10178"/>
                    <a:pt x="16300" y="9079"/>
                    <a:pt x="17662" y="9079"/>
                  </a:cubicBezTo>
                  <a:cubicBezTo>
                    <a:pt x="18962" y="9079"/>
                    <a:pt x="20076" y="10178"/>
                    <a:pt x="20076" y="11601"/>
                  </a:cubicBezTo>
                  <a:cubicBezTo>
                    <a:pt x="20076" y="12959"/>
                    <a:pt x="18962" y="14123"/>
                    <a:pt x="17662" y="1412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414042"/>
                  </a:solidFill>
                </a:defRPr>
              </a:pPr>
            </a:p>
          </p:txBody>
        </p:sp>
      </p:grpSp>
      <p:sp>
        <p:nvSpPr>
          <p:cNvPr id="147" name="Text Placeholder 16"/>
          <p:cNvSpPr/>
          <p:nvPr/>
        </p:nvSpPr>
        <p:spPr>
          <a:xfrm>
            <a:off x="1175808" y="2151197"/>
            <a:ext cx="3766443" cy="3394608"/>
          </a:xfrm>
          <a:prstGeom prst="rect">
            <a:avLst/>
          </a:prstGeom>
          <a:solidFill>
            <a:srgbClr val="618DD0"/>
          </a:solidFill>
          <a:ln w="3175">
            <a:solidFill>
              <a:srgbClr val="618DD0">
                <a:alpha val="0"/>
              </a:srgbClr>
            </a:solidFill>
          </a:ln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16999"/>
              </a:lnSpc>
              <a:spcBef>
                <a:spcPts val="600"/>
              </a:spcBef>
              <a:defRPr sz="800">
                <a:noFill/>
              </a:defRPr>
            </a:pPr>
          </a:p>
        </p:txBody>
      </p:sp>
      <p:sp>
        <p:nvSpPr>
          <p:cNvPr id="148" name="TextBox 67"/>
          <p:cNvSpPr txBox="1"/>
          <p:nvPr/>
        </p:nvSpPr>
        <p:spPr>
          <a:xfrm>
            <a:off x="1350991" y="3370732"/>
            <a:ext cx="3581401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7 Million Businesses and 30 million households in the US alone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11;p6"/>
          <p:cNvSpPr txBox="1"/>
          <p:nvPr>
            <p:ph type="title"/>
          </p:nvPr>
        </p:nvSpPr>
        <p:spPr>
          <a:xfrm>
            <a:off x="0" y="0"/>
            <a:ext cx="12192000" cy="1343818"/>
          </a:xfrm>
          <a:prstGeom prst="rect">
            <a:avLst/>
          </a:prstGeom>
          <a:solidFill>
            <a:srgbClr val="3FA9EF"/>
          </a:solidFill>
        </p:spPr>
        <p:txBody>
          <a:bodyPr/>
          <a:lstStyle>
            <a:lvl1pPr algn="ctr"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SOLUTION’S ARCHITECTURE</a:t>
            </a:r>
          </a:p>
        </p:txBody>
      </p:sp>
      <p:sp>
        <p:nvSpPr>
          <p:cNvPr id="151" name="Google Shape;112;p6"/>
          <p:cNvSpPr txBox="1"/>
          <p:nvPr/>
        </p:nvSpPr>
        <p:spPr>
          <a:xfrm>
            <a:off x="255817" y="6815932"/>
            <a:ext cx="11117601" cy="76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i="1" sz="1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Some questions you may want to answer: How will you build  your solution? What data will you be using? How will you obtain that data? What will be you solution’s architecture? What tools &amp; technology will you use? Describe the technical roadmap of your solution ...</a:t>
            </a:r>
          </a:p>
        </p:txBody>
      </p:sp>
      <p:sp>
        <p:nvSpPr>
          <p:cNvPr id="152" name="Rectangle 6"/>
          <p:cNvSpPr/>
          <p:nvPr/>
        </p:nvSpPr>
        <p:spPr>
          <a:xfrm>
            <a:off x="342988" y="2162862"/>
            <a:ext cx="2358106" cy="3378960"/>
          </a:xfrm>
          <a:prstGeom prst="rect">
            <a:avLst/>
          </a:prstGeom>
          <a:solidFill>
            <a:srgbClr val="F1F2F2"/>
          </a:solidFill>
          <a:ln w="12700">
            <a:solidFill>
              <a:srgbClr val="414042">
                <a:alpha val="30000"/>
              </a:srgbClr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53" name="Rectangle 7"/>
          <p:cNvSpPr/>
          <p:nvPr/>
        </p:nvSpPr>
        <p:spPr>
          <a:xfrm>
            <a:off x="4142018" y="2183742"/>
            <a:ext cx="3338338" cy="3337201"/>
          </a:xfrm>
          <a:prstGeom prst="rect">
            <a:avLst/>
          </a:prstGeom>
          <a:solidFill>
            <a:srgbClr val="F1F2F2"/>
          </a:solidFill>
          <a:ln w="12700">
            <a:solidFill>
              <a:srgbClr val="414042">
                <a:alpha val="30000"/>
              </a:srgbClr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54" name="Rectangle 8"/>
          <p:cNvSpPr/>
          <p:nvPr/>
        </p:nvSpPr>
        <p:spPr>
          <a:xfrm>
            <a:off x="8711364" y="2190300"/>
            <a:ext cx="1908001" cy="3324085"/>
          </a:xfrm>
          <a:prstGeom prst="rect">
            <a:avLst/>
          </a:prstGeom>
          <a:solidFill>
            <a:srgbClr val="F1F2F2"/>
          </a:solidFill>
          <a:ln w="12700">
            <a:solidFill>
              <a:srgbClr val="414042">
                <a:alpha val="30000"/>
              </a:srgbClr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55" name="TextBox 10"/>
          <p:cNvSpPr txBox="1"/>
          <p:nvPr/>
        </p:nvSpPr>
        <p:spPr>
          <a:xfrm>
            <a:off x="682370" y="1799142"/>
            <a:ext cx="1538646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414042"/>
                </a:solidFill>
              </a:defRPr>
            </a:lvl1pPr>
          </a:lstStyle>
          <a:p>
            <a:pPr/>
            <a:r>
              <a:t>Other Services</a:t>
            </a:r>
          </a:p>
        </p:txBody>
      </p:sp>
      <p:sp>
        <p:nvSpPr>
          <p:cNvPr id="156" name="TextBox 11"/>
          <p:cNvSpPr txBox="1"/>
          <p:nvPr/>
        </p:nvSpPr>
        <p:spPr>
          <a:xfrm>
            <a:off x="9415800" y="1799142"/>
            <a:ext cx="499130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414042"/>
                </a:solidFill>
              </a:defRPr>
            </a:lvl1pPr>
          </a:lstStyle>
          <a:p>
            <a:pPr/>
            <a:r>
              <a:t>App</a:t>
            </a:r>
          </a:p>
        </p:txBody>
      </p:sp>
      <p:grpSp>
        <p:nvGrpSpPr>
          <p:cNvPr id="159" name="Rectangle 14"/>
          <p:cNvGrpSpPr/>
          <p:nvPr/>
        </p:nvGrpSpPr>
        <p:grpSpPr>
          <a:xfrm>
            <a:off x="9016666" y="3329344"/>
            <a:ext cx="1297398" cy="1045996"/>
            <a:chOff x="0" y="0"/>
            <a:chExt cx="1297396" cy="1045995"/>
          </a:xfrm>
        </p:grpSpPr>
        <p:sp>
          <p:nvSpPr>
            <p:cNvPr id="157" name="Rectangle"/>
            <p:cNvSpPr/>
            <p:nvPr/>
          </p:nvSpPr>
          <p:spPr>
            <a:xfrm>
              <a:off x="0" y="-1"/>
              <a:ext cx="1297397" cy="1045997"/>
            </a:xfrm>
            <a:prstGeom prst="rect">
              <a:avLst/>
            </a:prstGeom>
            <a:solidFill>
              <a:srgbClr val="2C4B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14000"/>
                </a:lnSpc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" name="User Interface with notifications"/>
            <p:cNvSpPr txBox="1"/>
            <p:nvPr/>
          </p:nvSpPr>
          <p:spPr>
            <a:xfrm>
              <a:off x="36115" y="21434"/>
              <a:ext cx="1223992" cy="454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ct val="114000"/>
                </a:lnSpc>
                <a:spcBef>
                  <a:spcPts val="200"/>
                </a:spcBef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User Interface with notifications</a:t>
              </a:r>
            </a:p>
          </p:txBody>
        </p:sp>
      </p:grpSp>
      <p:grpSp>
        <p:nvGrpSpPr>
          <p:cNvPr id="162" name="Rectangle 16"/>
          <p:cNvGrpSpPr/>
          <p:nvPr/>
        </p:nvGrpSpPr>
        <p:grpSpPr>
          <a:xfrm>
            <a:off x="499365" y="2469166"/>
            <a:ext cx="2045351" cy="520445"/>
            <a:chOff x="0" y="0"/>
            <a:chExt cx="2045349" cy="520444"/>
          </a:xfrm>
        </p:grpSpPr>
        <p:sp>
          <p:nvSpPr>
            <p:cNvPr id="160" name="Rectangle"/>
            <p:cNvSpPr/>
            <p:nvPr/>
          </p:nvSpPr>
          <p:spPr>
            <a:xfrm>
              <a:off x="0" y="-1"/>
              <a:ext cx="2045350" cy="520446"/>
            </a:xfrm>
            <a:prstGeom prst="rect">
              <a:avLst/>
            </a:prstGeom>
            <a:solidFill>
              <a:srgbClr val="F794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14000"/>
                </a:lnSpc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Monitoring Services"/>
            <p:cNvSpPr txBox="1"/>
            <p:nvPr/>
          </p:nvSpPr>
          <p:spPr>
            <a:xfrm>
              <a:off x="18000" y="-1"/>
              <a:ext cx="2007911" cy="279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lnSpc>
                  <a:spcPct val="114000"/>
                </a:lnSpc>
                <a:spcBef>
                  <a:spcPts val="200"/>
                </a:spcBef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Monitoring Services</a:t>
              </a:r>
            </a:p>
          </p:txBody>
        </p:sp>
      </p:grpSp>
      <p:grpSp>
        <p:nvGrpSpPr>
          <p:cNvPr id="165" name="Rectangle 17"/>
          <p:cNvGrpSpPr/>
          <p:nvPr/>
        </p:nvGrpSpPr>
        <p:grpSpPr>
          <a:xfrm>
            <a:off x="499365" y="3336433"/>
            <a:ext cx="2045351" cy="520445"/>
            <a:chOff x="0" y="0"/>
            <a:chExt cx="2045349" cy="520444"/>
          </a:xfrm>
        </p:grpSpPr>
        <p:sp>
          <p:nvSpPr>
            <p:cNvPr id="163" name="Rectangle"/>
            <p:cNvSpPr/>
            <p:nvPr/>
          </p:nvSpPr>
          <p:spPr>
            <a:xfrm>
              <a:off x="0" y="-1"/>
              <a:ext cx="2045350" cy="520446"/>
            </a:xfrm>
            <a:prstGeom prst="rect">
              <a:avLst/>
            </a:prstGeom>
            <a:solidFill>
              <a:srgbClr val="F794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14000"/>
                </a:lnSpc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" name="Reporting/Business Intelligence"/>
            <p:cNvSpPr txBox="1"/>
            <p:nvPr/>
          </p:nvSpPr>
          <p:spPr>
            <a:xfrm>
              <a:off x="18000" y="-1"/>
              <a:ext cx="2007911" cy="438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lnSpc>
                  <a:spcPct val="114000"/>
                </a:lnSpc>
                <a:spcBef>
                  <a:spcPts val="200"/>
                </a:spcBef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Reporting/Business Intelligence</a:t>
              </a:r>
            </a:p>
          </p:txBody>
        </p:sp>
      </p:grpSp>
      <p:grpSp>
        <p:nvGrpSpPr>
          <p:cNvPr id="168" name="Rectangle 18"/>
          <p:cNvGrpSpPr/>
          <p:nvPr/>
        </p:nvGrpSpPr>
        <p:grpSpPr>
          <a:xfrm>
            <a:off x="499365" y="4203699"/>
            <a:ext cx="2045351" cy="520446"/>
            <a:chOff x="0" y="0"/>
            <a:chExt cx="2045349" cy="520444"/>
          </a:xfrm>
        </p:grpSpPr>
        <p:sp>
          <p:nvSpPr>
            <p:cNvPr id="166" name="Rectangle"/>
            <p:cNvSpPr/>
            <p:nvPr/>
          </p:nvSpPr>
          <p:spPr>
            <a:xfrm>
              <a:off x="0" y="-1"/>
              <a:ext cx="2045350" cy="520446"/>
            </a:xfrm>
            <a:prstGeom prst="rect">
              <a:avLst/>
            </a:prstGeom>
            <a:solidFill>
              <a:srgbClr val="F794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14000"/>
                </a:lnSpc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Prediction/Insight Engine"/>
            <p:cNvSpPr txBox="1"/>
            <p:nvPr/>
          </p:nvSpPr>
          <p:spPr>
            <a:xfrm>
              <a:off x="18000" y="-1"/>
              <a:ext cx="2007911" cy="45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lnSpc>
                  <a:spcPct val="114000"/>
                </a:lnSpc>
                <a:spcBef>
                  <a:spcPts val="200"/>
                </a:spcBef>
                <a:defRPr b="1"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Prediction/Insight Engine</a:t>
              </a:r>
            </a:p>
          </p:txBody>
        </p:sp>
      </p:grpSp>
      <p:grpSp>
        <p:nvGrpSpPr>
          <p:cNvPr id="171" name="Group 25"/>
          <p:cNvGrpSpPr/>
          <p:nvPr/>
        </p:nvGrpSpPr>
        <p:grpSpPr>
          <a:xfrm>
            <a:off x="4426487" y="3309256"/>
            <a:ext cx="514801" cy="514801"/>
            <a:chOff x="0" y="0"/>
            <a:chExt cx="514800" cy="514800"/>
          </a:xfrm>
        </p:grpSpPr>
        <p:sp>
          <p:nvSpPr>
            <p:cNvPr id="169" name="Rectangle 26"/>
            <p:cNvSpPr/>
            <p:nvPr/>
          </p:nvSpPr>
          <p:spPr>
            <a:xfrm>
              <a:off x="-1" y="-1"/>
              <a:ext cx="514802" cy="514802"/>
            </a:xfrm>
            <a:prstGeom prst="rect">
              <a:avLst/>
            </a:prstGeom>
            <a:solidFill>
              <a:srgbClr val="F0BE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Freeform 5"/>
            <p:cNvSpPr/>
            <p:nvPr/>
          </p:nvSpPr>
          <p:spPr>
            <a:xfrm>
              <a:off x="116710" y="89704"/>
              <a:ext cx="281380" cy="335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45" y="21006"/>
                  </a:moveTo>
                  <a:cubicBezTo>
                    <a:pt x="355" y="21006"/>
                    <a:pt x="355" y="21006"/>
                    <a:pt x="355" y="21006"/>
                  </a:cubicBezTo>
                  <a:cubicBezTo>
                    <a:pt x="178" y="21006"/>
                    <a:pt x="0" y="21105"/>
                    <a:pt x="0" y="21303"/>
                  </a:cubicBezTo>
                  <a:cubicBezTo>
                    <a:pt x="0" y="21451"/>
                    <a:pt x="178" y="21600"/>
                    <a:pt x="355" y="21600"/>
                  </a:cubicBezTo>
                  <a:cubicBezTo>
                    <a:pt x="21245" y="21600"/>
                    <a:pt x="21245" y="21600"/>
                    <a:pt x="21245" y="21600"/>
                  </a:cubicBezTo>
                  <a:cubicBezTo>
                    <a:pt x="21482" y="21600"/>
                    <a:pt x="21600" y="21451"/>
                    <a:pt x="21600" y="21303"/>
                  </a:cubicBezTo>
                  <a:cubicBezTo>
                    <a:pt x="21600" y="21105"/>
                    <a:pt x="21482" y="21006"/>
                    <a:pt x="21245" y="21006"/>
                  </a:cubicBezTo>
                  <a:close/>
                  <a:moveTo>
                    <a:pt x="3018" y="19668"/>
                  </a:moveTo>
                  <a:cubicBezTo>
                    <a:pt x="7042" y="19668"/>
                    <a:pt x="7042" y="19668"/>
                    <a:pt x="7042" y="19668"/>
                  </a:cubicBezTo>
                  <a:cubicBezTo>
                    <a:pt x="7279" y="19668"/>
                    <a:pt x="7397" y="19519"/>
                    <a:pt x="7397" y="19371"/>
                  </a:cubicBezTo>
                  <a:cubicBezTo>
                    <a:pt x="7397" y="4360"/>
                    <a:pt x="7397" y="4360"/>
                    <a:pt x="7397" y="4360"/>
                  </a:cubicBezTo>
                  <a:cubicBezTo>
                    <a:pt x="7397" y="4211"/>
                    <a:pt x="7279" y="4062"/>
                    <a:pt x="7042" y="4062"/>
                  </a:cubicBezTo>
                  <a:cubicBezTo>
                    <a:pt x="3018" y="4062"/>
                    <a:pt x="3018" y="4062"/>
                    <a:pt x="3018" y="4062"/>
                  </a:cubicBezTo>
                  <a:cubicBezTo>
                    <a:pt x="2841" y="4062"/>
                    <a:pt x="2663" y="4211"/>
                    <a:pt x="2663" y="4360"/>
                  </a:cubicBezTo>
                  <a:cubicBezTo>
                    <a:pt x="2663" y="19371"/>
                    <a:pt x="2663" y="19371"/>
                    <a:pt x="2663" y="19371"/>
                  </a:cubicBezTo>
                  <a:cubicBezTo>
                    <a:pt x="2663" y="19519"/>
                    <a:pt x="2841" y="19668"/>
                    <a:pt x="3018" y="19668"/>
                  </a:cubicBezTo>
                  <a:close/>
                  <a:moveTo>
                    <a:pt x="3373" y="4657"/>
                  </a:moveTo>
                  <a:cubicBezTo>
                    <a:pt x="6687" y="4657"/>
                    <a:pt x="6687" y="4657"/>
                    <a:pt x="6687" y="4657"/>
                  </a:cubicBezTo>
                  <a:cubicBezTo>
                    <a:pt x="6687" y="19073"/>
                    <a:pt x="6687" y="19073"/>
                    <a:pt x="6687" y="19073"/>
                  </a:cubicBezTo>
                  <a:cubicBezTo>
                    <a:pt x="3373" y="19073"/>
                    <a:pt x="3373" y="19073"/>
                    <a:pt x="3373" y="19073"/>
                  </a:cubicBezTo>
                  <a:lnTo>
                    <a:pt x="3373" y="4657"/>
                  </a:lnTo>
                  <a:close/>
                  <a:moveTo>
                    <a:pt x="8818" y="19668"/>
                  </a:moveTo>
                  <a:cubicBezTo>
                    <a:pt x="12842" y="19668"/>
                    <a:pt x="12842" y="19668"/>
                    <a:pt x="12842" y="19668"/>
                  </a:cubicBezTo>
                  <a:cubicBezTo>
                    <a:pt x="13019" y="19668"/>
                    <a:pt x="13197" y="19519"/>
                    <a:pt x="13197" y="19371"/>
                  </a:cubicBezTo>
                  <a:cubicBezTo>
                    <a:pt x="13197" y="7283"/>
                    <a:pt x="13197" y="7283"/>
                    <a:pt x="13197" y="7283"/>
                  </a:cubicBezTo>
                  <a:cubicBezTo>
                    <a:pt x="13197" y="7084"/>
                    <a:pt x="13019" y="6985"/>
                    <a:pt x="12842" y="6985"/>
                  </a:cubicBezTo>
                  <a:cubicBezTo>
                    <a:pt x="8818" y="6985"/>
                    <a:pt x="8818" y="6985"/>
                    <a:pt x="8818" y="6985"/>
                  </a:cubicBezTo>
                  <a:cubicBezTo>
                    <a:pt x="8581" y="6985"/>
                    <a:pt x="8462" y="7084"/>
                    <a:pt x="8462" y="7283"/>
                  </a:cubicBezTo>
                  <a:cubicBezTo>
                    <a:pt x="8462" y="19371"/>
                    <a:pt x="8462" y="19371"/>
                    <a:pt x="8462" y="19371"/>
                  </a:cubicBezTo>
                  <a:cubicBezTo>
                    <a:pt x="8462" y="19519"/>
                    <a:pt x="8581" y="19668"/>
                    <a:pt x="8818" y="19668"/>
                  </a:cubicBezTo>
                  <a:close/>
                  <a:moveTo>
                    <a:pt x="9173" y="7580"/>
                  </a:moveTo>
                  <a:cubicBezTo>
                    <a:pt x="12487" y="7580"/>
                    <a:pt x="12487" y="7580"/>
                    <a:pt x="12487" y="7580"/>
                  </a:cubicBezTo>
                  <a:cubicBezTo>
                    <a:pt x="12487" y="19073"/>
                    <a:pt x="12487" y="19073"/>
                    <a:pt x="12487" y="19073"/>
                  </a:cubicBezTo>
                  <a:cubicBezTo>
                    <a:pt x="9173" y="19073"/>
                    <a:pt x="9173" y="19073"/>
                    <a:pt x="9173" y="19073"/>
                  </a:cubicBezTo>
                  <a:lnTo>
                    <a:pt x="9173" y="7580"/>
                  </a:lnTo>
                  <a:close/>
                  <a:moveTo>
                    <a:pt x="14558" y="19668"/>
                  </a:moveTo>
                  <a:cubicBezTo>
                    <a:pt x="18641" y="19668"/>
                    <a:pt x="18641" y="19668"/>
                    <a:pt x="18641" y="19668"/>
                  </a:cubicBezTo>
                  <a:cubicBezTo>
                    <a:pt x="18819" y="19668"/>
                    <a:pt x="18996" y="19519"/>
                    <a:pt x="18996" y="19371"/>
                  </a:cubicBezTo>
                  <a:cubicBezTo>
                    <a:pt x="18996" y="297"/>
                    <a:pt x="18996" y="297"/>
                    <a:pt x="18996" y="297"/>
                  </a:cubicBezTo>
                  <a:cubicBezTo>
                    <a:pt x="18996" y="149"/>
                    <a:pt x="18819" y="0"/>
                    <a:pt x="18641" y="0"/>
                  </a:cubicBezTo>
                  <a:cubicBezTo>
                    <a:pt x="14558" y="0"/>
                    <a:pt x="14558" y="0"/>
                    <a:pt x="14558" y="0"/>
                  </a:cubicBezTo>
                  <a:cubicBezTo>
                    <a:pt x="14380" y="0"/>
                    <a:pt x="14203" y="149"/>
                    <a:pt x="14203" y="297"/>
                  </a:cubicBezTo>
                  <a:cubicBezTo>
                    <a:pt x="14203" y="19371"/>
                    <a:pt x="14203" y="19371"/>
                    <a:pt x="14203" y="19371"/>
                  </a:cubicBezTo>
                  <a:cubicBezTo>
                    <a:pt x="14203" y="19519"/>
                    <a:pt x="14380" y="19668"/>
                    <a:pt x="14558" y="19668"/>
                  </a:cubicBezTo>
                  <a:close/>
                  <a:moveTo>
                    <a:pt x="14913" y="594"/>
                  </a:moveTo>
                  <a:cubicBezTo>
                    <a:pt x="18286" y="594"/>
                    <a:pt x="18286" y="594"/>
                    <a:pt x="18286" y="594"/>
                  </a:cubicBezTo>
                  <a:cubicBezTo>
                    <a:pt x="18286" y="19073"/>
                    <a:pt x="18286" y="19073"/>
                    <a:pt x="18286" y="19073"/>
                  </a:cubicBezTo>
                  <a:cubicBezTo>
                    <a:pt x="14913" y="19073"/>
                    <a:pt x="14913" y="19073"/>
                    <a:pt x="14913" y="19073"/>
                  </a:cubicBezTo>
                  <a:lnTo>
                    <a:pt x="14913" y="59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414042"/>
                  </a:solidFill>
                </a:defRPr>
              </a:pPr>
            </a:p>
          </p:txBody>
        </p:sp>
      </p:grpSp>
      <p:grpSp>
        <p:nvGrpSpPr>
          <p:cNvPr id="174" name="Group 34"/>
          <p:cNvGrpSpPr/>
          <p:nvPr/>
        </p:nvGrpSpPr>
        <p:grpSpPr>
          <a:xfrm>
            <a:off x="4427207" y="4185370"/>
            <a:ext cx="513361" cy="513361"/>
            <a:chOff x="0" y="0"/>
            <a:chExt cx="513359" cy="513359"/>
          </a:xfrm>
        </p:grpSpPr>
        <p:sp>
          <p:nvSpPr>
            <p:cNvPr id="172" name="Rectangle 35"/>
            <p:cNvSpPr/>
            <p:nvPr/>
          </p:nvSpPr>
          <p:spPr>
            <a:xfrm>
              <a:off x="0" y="0"/>
              <a:ext cx="513360" cy="513360"/>
            </a:xfrm>
            <a:prstGeom prst="rect">
              <a:avLst/>
            </a:prstGeom>
            <a:solidFill>
              <a:srgbClr val="618DD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Freeform 17"/>
            <p:cNvSpPr/>
            <p:nvPr/>
          </p:nvSpPr>
          <p:spPr>
            <a:xfrm>
              <a:off x="98806" y="124206"/>
              <a:ext cx="315749" cy="264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55" y="2537"/>
                  </a:moveTo>
                  <a:cubicBezTo>
                    <a:pt x="12638" y="2537"/>
                    <a:pt x="12638" y="2537"/>
                    <a:pt x="12638" y="2537"/>
                  </a:cubicBezTo>
                  <a:cubicBezTo>
                    <a:pt x="10628" y="137"/>
                    <a:pt x="10628" y="137"/>
                    <a:pt x="10628" y="137"/>
                  </a:cubicBezTo>
                  <a:cubicBezTo>
                    <a:pt x="10570" y="69"/>
                    <a:pt x="10455" y="0"/>
                    <a:pt x="10340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172" y="0"/>
                    <a:pt x="0" y="206"/>
                    <a:pt x="0" y="411"/>
                  </a:cubicBezTo>
                  <a:cubicBezTo>
                    <a:pt x="0" y="2949"/>
                    <a:pt x="0" y="2949"/>
                    <a:pt x="0" y="2949"/>
                  </a:cubicBezTo>
                  <a:cubicBezTo>
                    <a:pt x="0" y="21189"/>
                    <a:pt x="0" y="21189"/>
                    <a:pt x="0" y="21189"/>
                  </a:cubicBezTo>
                  <a:cubicBezTo>
                    <a:pt x="0" y="21394"/>
                    <a:pt x="172" y="21600"/>
                    <a:pt x="345" y="21600"/>
                  </a:cubicBezTo>
                  <a:cubicBezTo>
                    <a:pt x="21255" y="21600"/>
                    <a:pt x="21255" y="21600"/>
                    <a:pt x="21255" y="21600"/>
                  </a:cubicBezTo>
                  <a:cubicBezTo>
                    <a:pt x="21428" y="21600"/>
                    <a:pt x="21600" y="21394"/>
                    <a:pt x="21600" y="21189"/>
                  </a:cubicBezTo>
                  <a:cubicBezTo>
                    <a:pt x="21600" y="17143"/>
                    <a:pt x="21600" y="17143"/>
                    <a:pt x="21600" y="17143"/>
                  </a:cubicBezTo>
                  <a:cubicBezTo>
                    <a:pt x="21600" y="13851"/>
                    <a:pt x="21600" y="13851"/>
                    <a:pt x="21600" y="13851"/>
                  </a:cubicBezTo>
                  <a:cubicBezTo>
                    <a:pt x="21600" y="2949"/>
                    <a:pt x="21600" y="2949"/>
                    <a:pt x="21600" y="2949"/>
                  </a:cubicBezTo>
                  <a:cubicBezTo>
                    <a:pt x="21600" y="2743"/>
                    <a:pt x="21428" y="2537"/>
                    <a:pt x="21255" y="2537"/>
                  </a:cubicBezTo>
                  <a:close/>
                  <a:moveTo>
                    <a:pt x="689" y="823"/>
                  </a:moveTo>
                  <a:cubicBezTo>
                    <a:pt x="10226" y="823"/>
                    <a:pt x="10226" y="823"/>
                    <a:pt x="10226" y="823"/>
                  </a:cubicBezTo>
                  <a:cubicBezTo>
                    <a:pt x="11662" y="2537"/>
                    <a:pt x="11662" y="2537"/>
                    <a:pt x="11662" y="2537"/>
                  </a:cubicBezTo>
                  <a:cubicBezTo>
                    <a:pt x="689" y="2537"/>
                    <a:pt x="689" y="2537"/>
                    <a:pt x="689" y="2537"/>
                  </a:cubicBezTo>
                  <a:lnTo>
                    <a:pt x="689" y="823"/>
                  </a:lnTo>
                  <a:close/>
                  <a:moveTo>
                    <a:pt x="689" y="20777"/>
                  </a:moveTo>
                  <a:cubicBezTo>
                    <a:pt x="689" y="3360"/>
                    <a:pt x="689" y="3360"/>
                    <a:pt x="689" y="3360"/>
                  </a:cubicBezTo>
                  <a:cubicBezTo>
                    <a:pt x="20911" y="3360"/>
                    <a:pt x="20911" y="3360"/>
                    <a:pt x="20911" y="3360"/>
                  </a:cubicBezTo>
                  <a:cubicBezTo>
                    <a:pt x="20911" y="13440"/>
                    <a:pt x="20911" y="13440"/>
                    <a:pt x="20911" y="13440"/>
                  </a:cubicBezTo>
                  <a:cubicBezTo>
                    <a:pt x="11604" y="13440"/>
                    <a:pt x="11604" y="13440"/>
                    <a:pt x="11604" y="13440"/>
                  </a:cubicBezTo>
                  <a:cubicBezTo>
                    <a:pt x="11432" y="13440"/>
                    <a:pt x="11260" y="13646"/>
                    <a:pt x="11260" y="13851"/>
                  </a:cubicBezTo>
                  <a:cubicBezTo>
                    <a:pt x="11260" y="17143"/>
                    <a:pt x="11260" y="17143"/>
                    <a:pt x="11260" y="17143"/>
                  </a:cubicBezTo>
                  <a:cubicBezTo>
                    <a:pt x="11260" y="17349"/>
                    <a:pt x="11432" y="17554"/>
                    <a:pt x="11604" y="17554"/>
                  </a:cubicBezTo>
                  <a:cubicBezTo>
                    <a:pt x="20911" y="17554"/>
                    <a:pt x="20911" y="17554"/>
                    <a:pt x="20911" y="17554"/>
                  </a:cubicBezTo>
                  <a:cubicBezTo>
                    <a:pt x="20911" y="20777"/>
                    <a:pt x="20911" y="20777"/>
                    <a:pt x="20911" y="20777"/>
                  </a:cubicBezTo>
                  <a:lnTo>
                    <a:pt x="689" y="20777"/>
                  </a:lnTo>
                  <a:close/>
                  <a:moveTo>
                    <a:pt x="20911" y="16731"/>
                  </a:moveTo>
                  <a:cubicBezTo>
                    <a:pt x="11949" y="16731"/>
                    <a:pt x="11949" y="16731"/>
                    <a:pt x="11949" y="16731"/>
                  </a:cubicBezTo>
                  <a:cubicBezTo>
                    <a:pt x="11949" y="14263"/>
                    <a:pt x="11949" y="14263"/>
                    <a:pt x="11949" y="14263"/>
                  </a:cubicBezTo>
                  <a:cubicBezTo>
                    <a:pt x="20911" y="14263"/>
                    <a:pt x="20911" y="14263"/>
                    <a:pt x="20911" y="14263"/>
                  </a:cubicBezTo>
                  <a:lnTo>
                    <a:pt x="20911" y="1673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414042"/>
                  </a:solidFill>
                </a:defRPr>
              </a:pPr>
            </a:p>
          </p:txBody>
        </p:sp>
      </p:grpSp>
      <p:grpSp>
        <p:nvGrpSpPr>
          <p:cNvPr id="177" name="Group 46"/>
          <p:cNvGrpSpPr/>
          <p:nvPr/>
        </p:nvGrpSpPr>
        <p:grpSpPr>
          <a:xfrm>
            <a:off x="4426487" y="2379992"/>
            <a:ext cx="514801" cy="514801"/>
            <a:chOff x="0" y="0"/>
            <a:chExt cx="514800" cy="514800"/>
          </a:xfrm>
        </p:grpSpPr>
        <p:sp>
          <p:nvSpPr>
            <p:cNvPr id="175" name="Rectangle 47"/>
            <p:cNvSpPr/>
            <p:nvPr/>
          </p:nvSpPr>
          <p:spPr>
            <a:xfrm>
              <a:off x="-1" y="-1"/>
              <a:ext cx="514802" cy="514802"/>
            </a:xfrm>
            <a:prstGeom prst="rect">
              <a:avLst/>
            </a:prstGeom>
            <a:solidFill>
              <a:srgbClr val="F794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414042"/>
                  </a:solidFill>
                </a:defRPr>
              </a:pPr>
            </a:p>
          </p:txBody>
        </p:sp>
        <p:sp>
          <p:nvSpPr>
            <p:cNvPr id="176" name="Freeform 8"/>
            <p:cNvSpPr/>
            <p:nvPr/>
          </p:nvSpPr>
          <p:spPr>
            <a:xfrm>
              <a:off x="140475" y="114874"/>
              <a:ext cx="233850" cy="28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51" y="2043"/>
                  </a:moveTo>
                  <a:lnTo>
                    <a:pt x="2472" y="2043"/>
                  </a:lnTo>
                  <a:lnTo>
                    <a:pt x="2472" y="19598"/>
                  </a:lnTo>
                  <a:lnTo>
                    <a:pt x="19128" y="19598"/>
                  </a:lnTo>
                  <a:lnTo>
                    <a:pt x="19128" y="6380"/>
                  </a:lnTo>
                  <a:lnTo>
                    <a:pt x="13851" y="6380"/>
                  </a:lnTo>
                  <a:lnTo>
                    <a:pt x="13851" y="2043"/>
                  </a:lnTo>
                  <a:close/>
                  <a:moveTo>
                    <a:pt x="18202" y="7151"/>
                  </a:moveTo>
                  <a:lnTo>
                    <a:pt x="18202" y="18785"/>
                  </a:lnTo>
                  <a:lnTo>
                    <a:pt x="3424" y="18785"/>
                  </a:lnTo>
                  <a:lnTo>
                    <a:pt x="3424" y="2815"/>
                  </a:lnTo>
                  <a:lnTo>
                    <a:pt x="12898" y="2815"/>
                  </a:lnTo>
                  <a:lnTo>
                    <a:pt x="12898" y="7151"/>
                  </a:lnTo>
                  <a:lnTo>
                    <a:pt x="18202" y="7151"/>
                  </a:lnTo>
                  <a:close/>
                  <a:moveTo>
                    <a:pt x="1511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5317"/>
                  </a:lnTo>
                  <a:lnTo>
                    <a:pt x="15112" y="0"/>
                  </a:lnTo>
                  <a:close/>
                  <a:moveTo>
                    <a:pt x="20673" y="20829"/>
                  </a:moveTo>
                  <a:lnTo>
                    <a:pt x="953" y="20829"/>
                  </a:lnTo>
                  <a:lnTo>
                    <a:pt x="953" y="813"/>
                  </a:lnTo>
                  <a:lnTo>
                    <a:pt x="14726" y="813"/>
                  </a:lnTo>
                  <a:lnTo>
                    <a:pt x="20673" y="5650"/>
                  </a:lnTo>
                  <a:lnTo>
                    <a:pt x="20673" y="20829"/>
                  </a:lnTo>
                  <a:close/>
                  <a:moveTo>
                    <a:pt x="6024" y="10049"/>
                  </a:moveTo>
                  <a:lnTo>
                    <a:pt x="15601" y="10049"/>
                  </a:lnTo>
                  <a:lnTo>
                    <a:pt x="15601" y="10842"/>
                  </a:lnTo>
                  <a:lnTo>
                    <a:pt x="6024" y="10842"/>
                  </a:lnTo>
                  <a:lnTo>
                    <a:pt x="6024" y="10049"/>
                  </a:lnTo>
                  <a:close/>
                  <a:moveTo>
                    <a:pt x="6024" y="12051"/>
                  </a:moveTo>
                  <a:lnTo>
                    <a:pt x="15601" y="12051"/>
                  </a:lnTo>
                  <a:lnTo>
                    <a:pt x="15601" y="12822"/>
                  </a:lnTo>
                  <a:lnTo>
                    <a:pt x="6024" y="12822"/>
                  </a:lnTo>
                  <a:lnTo>
                    <a:pt x="6024" y="12051"/>
                  </a:lnTo>
                  <a:close/>
                  <a:moveTo>
                    <a:pt x="6024" y="14011"/>
                  </a:moveTo>
                  <a:lnTo>
                    <a:pt x="15601" y="14011"/>
                  </a:lnTo>
                  <a:lnTo>
                    <a:pt x="15601" y="14824"/>
                  </a:lnTo>
                  <a:lnTo>
                    <a:pt x="6024" y="14824"/>
                  </a:lnTo>
                  <a:lnTo>
                    <a:pt x="6024" y="1401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414042"/>
                  </a:solidFill>
                </a:defRPr>
              </a:pPr>
            </a:p>
          </p:txBody>
        </p:sp>
      </p:grpSp>
      <p:sp>
        <p:nvSpPr>
          <p:cNvPr id="178" name="TextBox 54"/>
          <p:cNvSpPr txBox="1"/>
          <p:nvPr/>
        </p:nvSpPr>
        <p:spPr>
          <a:xfrm>
            <a:off x="4921564" y="1754776"/>
            <a:ext cx="1786107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10000"/>
              </a:lnSpc>
              <a:defRPr b="1" sz="1600">
                <a:solidFill>
                  <a:srgbClr val="414042"/>
                </a:solidFill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79" name="Straight Arrow Connector 56"/>
          <p:cNvSpPr/>
          <p:nvPr/>
        </p:nvSpPr>
        <p:spPr>
          <a:xfrm flipH="1">
            <a:off x="7483010" y="3852342"/>
            <a:ext cx="1125693" cy="1"/>
          </a:xfrm>
          <a:prstGeom prst="line">
            <a:avLst/>
          </a:prstGeom>
          <a:ln w="19050">
            <a:solidFill>
              <a:srgbClr val="414042"/>
            </a:solidFill>
            <a:miter/>
            <a:headEnd type="diamond"/>
            <a:tailEnd type="triangle"/>
          </a:ln>
        </p:spPr>
        <p:txBody>
          <a:bodyPr lIns="45719" rIns="45719"/>
          <a:lstStyle/>
          <a:p>
            <a:pPr>
              <a:defRPr sz="1800">
                <a:solidFill>
                  <a:srgbClr val="414042"/>
                </a:solidFill>
              </a:defRPr>
            </a:pPr>
          </a:p>
        </p:txBody>
      </p:sp>
      <p:sp>
        <p:nvSpPr>
          <p:cNvPr id="180" name="Straight Arrow Connector 58"/>
          <p:cNvSpPr/>
          <p:nvPr/>
        </p:nvSpPr>
        <p:spPr>
          <a:xfrm>
            <a:off x="2745288" y="3852602"/>
            <a:ext cx="1416192" cy="1"/>
          </a:xfrm>
          <a:prstGeom prst="line">
            <a:avLst/>
          </a:prstGeom>
          <a:ln w="19050">
            <a:solidFill>
              <a:srgbClr val="414042"/>
            </a:solidFill>
            <a:miter/>
            <a:headEnd type="diamond"/>
            <a:tailEnd type="triangle"/>
          </a:ln>
        </p:spPr>
        <p:txBody>
          <a:bodyPr lIns="45719" rIns="45719"/>
          <a:lstStyle/>
          <a:p>
            <a:pPr>
              <a:defRPr sz="1800">
                <a:solidFill>
                  <a:srgbClr val="414042"/>
                </a:solidFill>
              </a:defRPr>
            </a:pPr>
          </a:p>
        </p:txBody>
      </p:sp>
      <p:sp>
        <p:nvSpPr>
          <p:cNvPr id="181" name="Data Monitoring"/>
          <p:cNvSpPr txBox="1"/>
          <p:nvPr/>
        </p:nvSpPr>
        <p:spPr>
          <a:xfrm>
            <a:off x="5192633" y="3390609"/>
            <a:ext cx="145726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Data Monitoring</a:t>
            </a:r>
          </a:p>
        </p:txBody>
      </p:sp>
      <p:sp>
        <p:nvSpPr>
          <p:cNvPr id="182" name="ML Algorithms"/>
          <p:cNvSpPr txBox="1"/>
          <p:nvPr/>
        </p:nvSpPr>
        <p:spPr>
          <a:xfrm>
            <a:off x="5192633" y="4259511"/>
            <a:ext cx="133884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ML Algorithms</a:t>
            </a:r>
          </a:p>
        </p:txBody>
      </p:sp>
      <p:sp>
        <p:nvSpPr>
          <p:cNvPr id="183" name="Business Logic"/>
          <p:cNvSpPr txBox="1"/>
          <p:nvPr/>
        </p:nvSpPr>
        <p:spPr>
          <a:xfrm>
            <a:off x="5212166" y="2479126"/>
            <a:ext cx="141819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Business Logic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05;g707edb66cc_0_174"/>
          <p:cNvSpPr txBox="1"/>
          <p:nvPr>
            <p:ph type="title"/>
          </p:nvPr>
        </p:nvSpPr>
        <p:spPr>
          <a:xfrm>
            <a:off x="0" y="0"/>
            <a:ext cx="12192000" cy="1343702"/>
          </a:xfrm>
          <a:prstGeom prst="rect">
            <a:avLst/>
          </a:prstGeom>
          <a:solidFill>
            <a:srgbClr val="3FA9EF"/>
          </a:solidFill>
        </p:spPr>
        <p:txBody>
          <a:bodyPr/>
          <a:lstStyle/>
          <a:p>
            <a:pPr algn="ctr">
              <a:defRPr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BUSINESS MODEL</a:t>
            </a:r>
            <a:r>
              <a:t> </a:t>
            </a:r>
          </a:p>
        </p:txBody>
      </p:sp>
      <p:sp>
        <p:nvSpPr>
          <p:cNvPr id="186" name="Body"/>
          <p:cNvSpPr txBox="1"/>
          <p:nvPr>
            <p:ph type="body" sz="quarter" idx="1"/>
          </p:nvPr>
        </p:nvSpPr>
        <p:spPr>
          <a:xfrm>
            <a:off x="620713" y="1496801"/>
            <a:ext cx="2147366" cy="3015532"/>
          </a:xfrm>
          <a:prstGeom prst="rect">
            <a:avLst/>
          </a:prstGeom>
          <a:solidFill>
            <a:srgbClr val="F7941D"/>
          </a:solidFill>
          <a:ln w="3175">
            <a:solidFill>
              <a:srgbClr val="F7941D">
                <a:alpha val="0"/>
              </a:srgbClr>
            </a:solidFill>
            <a:round/>
          </a:ln>
        </p:spPr>
        <p:txBody>
          <a:bodyPr lIns="45719" tIns="45719" rIns="45719" bIns="45719"/>
          <a:lstStyle/>
          <a:p>
            <a:pPr indent="0">
              <a:lnSpc>
                <a:spcPct val="116999"/>
              </a:lnSpc>
              <a:spcBef>
                <a:spcPts val="600"/>
              </a:spcBef>
              <a:buClrTx/>
              <a:buFontTx/>
              <a:defRPr sz="800">
                <a:noFill/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87" name="Text Placeholder 9"/>
          <p:cNvSpPr/>
          <p:nvPr/>
        </p:nvSpPr>
        <p:spPr>
          <a:xfrm>
            <a:off x="2836863" y="1496801"/>
            <a:ext cx="2122487" cy="1611364"/>
          </a:xfrm>
          <a:prstGeom prst="rect">
            <a:avLst/>
          </a:prstGeom>
          <a:solidFill>
            <a:srgbClr val="F7941D"/>
          </a:solidFill>
          <a:ln w="3175">
            <a:solidFill>
              <a:srgbClr val="F7941D">
                <a:alpha val="0"/>
              </a:srgbClr>
            </a:solidFill>
          </a:ln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16999"/>
              </a:lnSpc>
              <a:spcBef>
                <a:spcPts val="600"/>
              </a:spcBef>
              <a:defRPr sz="800">
                <a:noFill/>
              </a:defRPr>
            </a:pPr>
          </a:p>
        </p:txBody>
      </p:sp>
      <p:sp>
        <p:nvSpPr>
          <p:cNvPr id="188" name="Text Placeholder 10"/>
          <p:cNvSpPr/>
          <p:nvPr/>
        </p:nvSpPr>
        <p:spPr>
          <a:xfrm>
            <a:off x="2836863" y="3169283"/>
            <a:ext cx="2122487" cy="1355329"/>
          </a:xfrm>
          <a:prstGeom prst="rect">
            <a:avLst/>
          </a:prstGeom>
          <a:solidFill>
            <a:srgbClr val="F7941D"/>
          </a:solidFill>
          <a:ln w="3175">
            <a:solidFill>
              <a:srgbClr val="F7941D">
                <a:alpha val="0"/>
              </a:srgbClr>
            </a:solidFill>
          </a:ln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16999"/>
              </a:lnSpc>
              <a:spcBef>
                <a:spcPts val="600"/>
              </a:spcBef>
              <a:defRPr sz="800">
                <a:noFill/>
              </a:defRPr>
            </a:pPr>
          </a:p>
        </p:txBody>
      </p:sp>
      <p:sp>
        <p:nvSpPr>
          <p:cNvPr id="189" name="Text Placeholder 11"/>
          <p:cNvSpPr/>
          <p:nvPr/>
        </p:nvSpPr>
        <p:spPr>
          <a:xfrm>
            <a:off x="5028134" y="1484522"/>
            <a:ext cx="2109266" cy="3040090"/>
          </a:xfrm>
          <a:prstGeom prst="rect">
            <a:avLst/>
          </a:prstGeom>
          <a:solidFill>
            <a:srgbClr val="F0BE41"/>
          </a:solidFill>
          <a:ln w="3175">
            <a:solidFill>
              <a:srgbClr val="F0BE41">
                <a:alpha val="0"/>
              </a:srgbClr>
            </a:solidFill>
          </a:ln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16999"/>
              </a:lnSpc>
              <a:spcBef>
                <a:spcPts val="600"/>
              </a:spcBef>
              <a:defRPr sz="800">
                <a:noFill/>
              </a:defRPr>
            </a:pPr>
          </a:p>
        </p:txBody>
      </p:sp>
      <p:sp>
        <p:nvSpPr>
          <p:cNvPr id="190" name="Text Placeholder 12"/>
          <p:cNvSpPr/>
          <p:nvPr/>
        </p:nvSpPr>
        <p:spPr>
          <a:xfrm>
            <a:off x="7206184" y="1496801"/>
            <a:ext cx="2122488" cy="1611364"/>
          </a:xfrm>
          <a:prstGeom prst="rect">
            <a:avLst/>
          </a:prstGeom>
          <a:solidFill>
            <a:srgbClr val="2C4B94"/>
          </a:solidFill>
          <a:ln w="3175">
            <a:solidFill>
              <a:srgbClr val="2C4B94">
                <a:alpha val="0"/>
              </a:srgbClr>
            </a:solidFill>
          </a:ln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16999"/>
              </a:lnSpc>
              <a:spcBef>
                <a:spcPts val="600"/>
              </a:spcBef>
              <a:defRPr sz="800">
                <a:noFill/>
              </a:defRPr>
            </a:pPr>
          </a:p>
        </p:txBody>
      </p:sp>
      <p:sp>
        <p:nvSpPr>
          <p:cNvPr id="191" name="Text Placeholder 13"/>
          <p:cNvSpPr/>
          <p:nvPr/>
        </p:nvSpPr>
        <p:spPr>
          <a:xfrm>
            <a:off x="7206184" y="3169283"/>
            <a:ext cx="2122488" cy="1355329"/>
          </a:xfrm>
          <a:prstGeom prst="rect">
            <a:avLst/>
          </a:prstGeom>
          <a:solidFill>
            <a:srgbClr val="2C4B94"/>
          </a:solidFill>
          <a:ln w="3175">
            <a:solidFill>
              <a:srgbClr val="2C4B94">
                <a:alpha val="0"/>
              </a:srgbClr>
            </a:solidFill>
          </a:ln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16999"/>
              </a:lnSpc>
              <a:spcBef>
                <a:spcPts val="600"/>
              </a:spcBef>
              <a:defRPr sz="800">
                <a:noFill/>
              </a:defRPr>
            </a:pPr>
          </a:p>
        </p:txBody>
      </p:sp>
      <p:sp>
        <p:nvSpPr>
          <p:cNvPr id="192" name="Text Placeholder 14"/>
          <p:cNvSpPr/>
          <p:nvPr/>
        </p:nvSpPr>
        <p:spPr>
          <a:xfrm>
            <a:off x="9399579" y="1509079"/>
            <a:ext cx="2147366" cy="3015533"/>
          </a:xfrm>
          <a:prstGeom prst="rect">
            <a:avLst/>
          </a:prstGeom>
          <a:solidFill>
            <a:srgbClr val="2C4B94"/>
          </a:solidFill>
          <a:ln w="3175">
            <a:solidFill>
              <a:srgbClr val="2C4B94">
                <a:alpha val="0"/>
              </a:srgbClr>
            </a:solidFill>
          </a:ln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16999"/>
              </a:lnSpc>
              <a:spcBef>
                <a:spcPts val="600"/>
              </a:spcBef>
              <a:defRPr sz="800">
                <a:noFill/>
              </a:defRPr>
            </a:pPr>
          </a:p>
        </p:txBody>
      </p:sp>
      <p:sp>
        <p:nvSpPr>
          <p:cNvPr id="193" name="Text Placeholder 15"/>
          <p:cNvSpPr/>
          <p:nvPr/>
        </p:nvSpPr>
        <p:spPr>
          <a:xfrm>
            <a:off x="620712" y="4587729"/>
            <a:ext cx="5430839" cy="1521986"/>
          </a:xfrm>
          <a:prstGeom prst="rect">
            <a:avLst/>
          </a:prstGeom>
          <a:solidFill>
            <a:srgbClr val="618DD0"/>
          </a:solidFill>
          <a:ln w="3175">
            <a:solidFill>
              <a:srgbClr val="618DD0">
                <a:alpha val="0"/>
              </a:srgbClr>
            </a:solidFill>
          </a:ln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16999"/>
              </a:lnSpc>
              <a:spcBef>
                <a:spcPts val="600"/>
              </a:spcBef>
              <a:defRPr sz="800">
                <a:noFill/>
              </a:defRPr>
            </a:pPr>
          </a:p>
        </p:txBody>
      </p:sp>
      <p:sp>
        <p:nvSpPr>
          <p:cNvPr id="194" name="Text Placeholder 16"/>
          <p:cNvSpPr/>
          <p:nvPr/>
        </p:nvSpPr>
        <p:spPr>
          <a:xfrm>
            <a:off x="6116108" y="4587729"/>
            <a:ext cx="5430838" cy="1521986"/>
          </a:xfrm>
          <a:prstGeom prst="rect">
            <a:avLst/>
          </a:prstGeom>
          <a:solidFill>
            <a:srgbClr val="618DD0"/>
          </a:solidFill>
          <a:ln w="3175">
            <a:solidFill>
              <a:srgbClr val="618DD0">
                <a:alpha val="0"/>
              </a:srgbClr>
            </a:solidFill>
          </a:ln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16999"/>
              </a:lnSpc>
              <a:spcBef>
                <a:spcPts val="600"/>
              </a:spcBef>
              <a:defRPr sz="800">
                <a:noFill/>
              </a:defRPr>
            </a:pPr>
          </a:p>
        </p:txBody>
      </p:sp>
      <p:sp>
        <p:nvSpPr>
          <p:cNvPr id="195" name="TextBox 51"/>
          <p:cNvSpPr txBox="1"/>
          <p:nvPr/>
        </p:nvSpPr>
        <p:spPr>
          <a:xfrm>
            <a:off x="739461" y="1622604"/>
            <a:ext cx="1381253" cy="517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500">
                <a:solidFill>
                  <a:srgbClr val="FFFFFF"/>
                </a:solidFill>
              </a:defRPr>
            </a:pPr>
            <a:r>
              <a:t>Key </a:t>
            </a:r>
            <a:br/>
            <a:r>
              <a:t>Partners</a:t>
            </a:r>
          </a:p>
        </p:txBody>
      </p:sp>
      <p:sp>
        <p:nvSpPr>
          <p:cNvPr id="196" name="TextBox 52"/>
          <p:cNvSpPr txBox="1"/>
          <p:nvPr/>
        </p:nvSpPr>
        <p:spPr>
          <a:xfrm>
            <a:off x="796956" y="2206152"/>
            <a:ext cx="1794879" cy="68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- Mobile Phone manufacturers</a:t>
            </a:r>
          </a:p>
        </p:txBody>
      </p:sp>
      <p:sp>
        <p:nvSpPr>
          <p:cNvPr id="197" name="TextBox 53"/>
          <p:cNvSpPr txBox="1"/>
          <p:nvPr/>
        </p:nvSpPr>
        <p:spPr>
          <a:xfrm>
            <a:off x="3013622" y="1622604"/>
            <a:ext cx="1381253" cy="517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500">
                <a:solidFill>
                  <a:srgbClr val="FFFFFF"/>
                </a:solidFill>
              </a:defRPr>
            </a:pPr>
            <a:r>
              <a:t>Key </a:t>
            </a:r>
            <a:br/>
            <a:r>
              <a:t>Activities</a:t>
            </a:r>
          </a:p>
        </p:txBody>
      </p:sp>
      <p:sp>
        <p:nvSpPr>
          <p:cNvPr id="198" name="TextBox 54"/>
          <p:cNvSpPr txBox="1"/>
          <p:nvPr/>
        </p:nvSpPr>
        <p:spPr>
          <a:xfrm>
            <a:off x="3013622" y="2206152"/>
            <a:ext cx="1794879" cy="476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Easy to use app</a:t>
            </a:r>
          </a:p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Easy IT support</a:t>
            </a:r>
          </a:p>
        </p:txBody>
      </p:sp>
      <p:sp>
        <p:nvSpPr>
          <p:cNvPr id="199" name="TextBox 55"/>
          <p:cNvSpPr txBox="1"/>
          <p:nvPr/>
        </p:nvSpPr>
        <p:spPr>
          <a:xfrm>
            <a:off x="3017088" y="3261264"/>
            <a:ext cx="1381253" cy="517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500">
                <a:solidFill>
                  <a:srgbClr val="FFFFFF"/>
                </a:solidFill>
              </a:defRPr>
            </a:pPr>
            <a:r>
              <a:t>Key </a:t>
            </a:r>
            <a:br/>
            <a:r>
              <a:t>Resources</a:t>
            </a:r>
          </a:p>
        </p:txBody>
      </p:sp>
      <p:sp>
        <p:nvSpPr>
          <p:cNvPr id="200" name="TextBox 56"/>
          <p:cNvSpPr txBox="1"/>
          <p:nvPr/>
        </p:nvSpPr>
        <p:spPr>
          <a:xfrm>
            <a:off x="3017088" y="3844115"/>
            <a:ext cx="1794879" cy="476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Intellectual property</a:t>
            </a:r>
          </a:p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Finances</a:t>
            </a:r>
          </a:p>
        </p:txBody>
      </p:sp>
      <p:sp>
        <p:nvSpPr>
          <p:cNvPr id="201" name="TextBox 57"/>
          <p:cNvSpPr txBox="1"/>
          <p:nvPr/>
        </p:nvSpPr>
        <p:spPr>
          <a:xfrm>
            <a:off x="5182502" y="1622604"/>
            <a:ext cx="1381253" cy="517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500">
                <a:solidFill>
                  <a:srgbClr val="FFFFFF"/>
                </a:solidFill>
              </a:defRPr>
            </a:pPr>
            <a:r>
              <a:t>Value</a:t>
            </a:r>
          </a:p>
          <a:p>
            <a:pPr>
              <a:defRPr b="1" sz="1500">
                <a:solidFill>
                  <a:srgbClr val="FFFFFF"/>
                </a:solidFill>
              </a:defRPr>
            </a:pPr>
            <a:r>
              <a:t>Proposition</a:t>
            </a:r>
          </a:p>
        </p:txBody>
      </p:sp>
      <p:sp>
        <p:nvSpPr>
          <p:cNvPr id="202" name="TextBox 58"/>
          <p:cNvSpPr txBox="1"/>
          <p:nvPr/>
        </p:nvSpPr>
        <p:spPr>
          <a:xfrm>
            <a:off x="5181501" y="2206152"/>
            <a:ext cx="1794879" cy="68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Finding breaches early</a:t>
            </a:r>
          </a:p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Peace of mind</a:t>
            </a:r>
          </a:p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Data security</a:t>
            </a:r>
          </a:p>
        </p:txBody>
      </p:sp>
      <p:sp>
        <p:nvSpPr>
          <p:cNvPr id="203" name="TextBox 59"/>
          <p:cNvSpPr txBox="1"/>
          <p:nvPr/>
        </p:nvSpPr>
        <p:spPr>
          <a:xfrm>
            <a:off x="7381549" y="1622604"/>
            <a:ext cx="1381253" cy="517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500">
                <a:solidFill>
                  <a:srgbClr val="FFFFFF"/>
                </a:solidFill>
              </a:defRPr>
            </a:lvl1pPr>
          </a:lstStyle>
          <a:p>
            <a:pPr/>
            <a:r>
              <a:t>Customer Relationship</a:t>
            </a:r>
          </a:p>
        </p:txBody>
      </p:sp>
      <p:sp>
        <p:nvSpPr>
          <p:cNvPr id="204" name="TextBox 60"/>
          <p:cNvSpPr txBox="1"/>
          <p:nvPr/>
        </p:nvSpPr>
        <p:spPr>
          <a:xfrm>
            <a:off x="7381549" y="2237826"/>
            <a:ext cx="1794879" cy="476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Personal Assistance</a:t>
            </a:r>
          </a:p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Automated Services</a:t>
            </a:r>
          </a:p>
        </p:txBody>
      </p:sp>
      <p:sp>
        <p:nvSpPr>
          <p:cNvPr id="205" name="TextBox 61"/>
          <p:cNvSpPr txBox="1"/>
          <p:nvPr/>
        </p:nvSpPr>
        <p:spPr>
          <a:xfrm>
            <a:off x="7382943" y="3261264"/>
            <a:ext cx="1381253" cy="3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500">
                <a:solidFill>
                  <a:srgbClr val="FFFFFF"/>
                </a:solidFill>
              </a:defRPr>
            </a:lvl1pPr>
          </a:lstStyle>
          <a:p>
            <a:pPr/>
            <a:r>
              <a:t>Channels</a:t>
            </a:r>
          </a:p>
        </p:txBody>
      </p:sp>
      <p:sp>
        <p:nvSpPr>
          <p:cNvPr id="206" name="TextBox 62"/>
          <p:cNvSpPr txBox="1"/>
          <p:nvPr/>
        </p:nvSpPr>
        <p:spPr>
          <a:xfrm>
            <a:off x="7381549" y="3618670"/>
            <a:ext cx="1794879" cy="68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Store fronts</a:t>
            </a:r>
          </a:p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Advertising</a:t>
            </a:r>
          </a:p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Partner Channels</a:t>
            </a:r>
          </a:p>
        </p:txBody>
      </p:sp>
      <p:sp>
        <p:nvSpPr>
          <p:cNvPr id="207" name="TextBox 63"/>
          <p:cNvSpPr txBox="1"/>
          <p:nvPr/>
        </p:nvSpPr>
        <p:spPr>
          <a:xfrm>
            <a:off x="9557884" y="1685443"/>
            <a:ext cx="1381253" cy="517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500">
                <a:solidFill>
                  <a:srgbClr val="FFFFFF"/>
                </a:solidFill>
              </a:defRPr>
            </a:lvl1pPr>
          </a:lstStyle>
          <a:p>
            <a:pPr/>
            <a:r>
              <a:t>Customer Segments</a:t>
            </a:r>
          </a:p>
        </p:txBody>
      </p:sp>
      <p:sp>
        <p:nvSpPr>
          <p:cNvPr id="208" name="TextBox 64"/>
          <p:cNvSpPr txBox="1"/>
          <p:nvPr/>
        </p:nvSpPr>
        <p:spPr>
          <a:xfrm>
            <a:off x="9557884" y="2208906"/>
            <a:ext cx="1794879" cy="1113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Medium Size businesses</a:t>
            </a:r>
          </a:p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Enterprise businesses</a:t>
            </a:r>
          </a:p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Telecommunication Industry</a:t>
            </a:r>
          </a:p>
        </p:txBody>
      </p:sp>
      <p:sp>
        <p:nvSpPr>
          <p:cNvPr id="209" name="TextBox 65"/>
          <p:cNvSpPr txBox="1"/>
          <p:nvPr/>
        </p:nvSpPr>
        <p:spPr>
          <a:xfrm>
            <a:off x="789892" y="4805765"/>
            <a:ext cx="1932466" cy="3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500">
                <a:solidFill>
                  <a:srgbClr val="FFFFFF"/>
                </a:solidFill>
              </a:defRPr>
            </a:lvl1pPr>
          </a:lstStyle>
          <a:p>
            <a:pPr/>
            <a:r>
              <a:t>Cost Structure</a:t>
            </a:r>
          </a:p>
        </p:txBody>
      </p:sp>
      <p:sp>
        <p:nvSpPr>
          <p:cNvPr id="210" name="TextBox 66"/>
          <p:cNvSpPr txBox="1"/>
          <p:nvPr/>
        </p:nvSpPr>
        <p:spPr>
          <a:xfrm>
            <a:off x="789891" y="5171806"/>
            <a:ext cx="4750280" cy="68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Cost of developing the infrastructure (App design, network design)</a:t>
            </a:r>
          </a:p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Cost of maintenance</a:t>
            </a:r>
          </a:p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- Marketing and other administrative cost</a:t>
            </a:r>
          </a:p>
        </p:txBody>
      </p:sp>
      <p:sp>
        <p:nvSpPr>
          <p:cNvPr id="211" name="TextBox 67"/>
          <p:cNvSpPr txBox="1"/>
          <p:nvPr/>
        </p:nvSpPr>
        <p:spPr>
          <a:xfrm>
            <a:off x="6278591" y="4805765"/>
            <a:ext cx="1854488" cy="3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500">
                <a:solidFill>
                  <a:srgbClr val="FFFFFF"/>
                </a:solidFill>
              </a:defRPr>
            </a:lvl1pPr>
          </a:lstStyle>
          <a:p>
            <a:pPr/>
            <a:r>
              <a:t>Revenue Streams</a:t>
            </a:r>
          </a:p>
        </p:txBody>
      </p:sp>
      <p:sp>
        <p:nvSpPr>
          <p:cNvPr id="212" name="TextBox 68"/>
          <p:cNvSpPr txBox="1"/>
          <p:nvPr/>
        </p:nvSpPr>
        <p:spPr>
          <a:xfrm>
            <a:off x="6278591" y="5171806"/>
            <a:ext cx="485264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Monthly Subscriptions</a:t>
            </a:r>
          </a:p>
        </p:txBody>
      </p:sp>
      <p:sp>
        <p:nvSpPr>
          <p:cNvPr id="213" name="Freeform 11"/>
          <p:cNvSpPr/>
          <p:nvPr/>
        </p:nvSpPr>
        <p:spPr>
          <a:xfrm>
            <a:off x="6882419" y="1691005"/>
            <a:ext cx="161926" cy="163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2" fill="norm" stroke="1" extrusionOk="0">
                <a:moveTo>
                  <a:pt x="21390" y="6230"/>
                </a:moveTo>
                <a:cubicBezTo>
                  <a:pt x="16357" y="6230"/>
                  <a:pt x="16357" y="6230"/>
                  <a:pt x="16357" y="6230"/>
                </a:cubicBezTo>
                <a:cubicBezTo>
                  <a:pt x="17406" y="5815"/>
                  <a:pt x="18454" y="4984"/>
                  <a:pt x="18874" y="3946"/>
                </a:cubicBezTo>
                <a:cubicBezTo>
                  <a:pt x="19083" y="3115"/>
                  <a:pt x="19083" y="1869"/>
                  <a:pt x="17616" y="623"/>
                </a:cubicBezTo>
                <a:cubicBezTo>
                  <a:pt x="17196" y="207"/>
                  <a:pt x="16567" y="0"/>
                  <a:pt x="15938" y="0"/>
                </a:cubicBezTo>
                <a:cubicBezTo>
                  <a:pt x="14470" y="0"/>
                  <a:pt x="13002" y="1038"/>
                  <a:pt x="11744" y="3323"/>
                </a:cubicBezTo>
                <a:cubicBezTo>
                  <a:pt x="11324" y="3738"/>
                  <a:pt x="11115" y="4361"/>
                  <a:pt x="10905" y="4777"/>
                </a:cubicBezTo>
                <a:cubicBezTo>
                  <a:pt x="10485" y="4361"/>
                  <a:pt x="10276" y="3738"/>
                  <a:pt x="9856" y="3323"/>
                </a:cubicBezTo>
                <a:cubicBezTo>
                  <a:pt x="8598" y="1038"/>
                  <a:pt x="7130" y="0"/>
                  <a:pt x="5662" y="0"/>
                </a:cubicBezTo>
                <a:cubicBezTo>
                  <a:pt x="5033" y="0"/>
                  <a:pt x="4614" y="207"/>
                  <a:pt x="3984" y="623"/>
                </a:cubicBezTo>
                <a:cubicBezTo>
                  <a:pt x="2517" y="1869"/>
                  <a:pt x="2517" y="3115"/>
                  <a:pt x="2726" y="3946"/>
                </a:cubicBezTo>
                <a:cubicBezTo>
                  <a:pt x="3146" y="4984"/>
                  <a:pt x="4194" y="5815"/>
                  <a:pt x="5243" y="6230"/>
                </a:cubicBezTo>
                <a:cubicBezTo>
                  <a:pt x="419" y="6230"/>
                  <a:pt x="419" y="6230"/>
                  <a:pt x="419" y="6230"/>
                </a:cubicBezTo>
                <a:cubicBezTo>
                  <a:pt x="210" y="6230"/>
                  <a:pt x="0" y="6438"/>
                  <a:pt x="0" y="6438"/>
                </a:cubicBezTo>
                <a:cubicBezTo>
                  <a:pt x="0" y="11007"/>
                  <a:pt x="0" y="11007"/>
                  <a:pt x="0" y="11007"/>
                </a:cubicBezTo>
                <a:cubicBezTo>
                  <a:pt x="0" y="11215"/>
                  <a:pt x="210" y="11215"/>
                  <a:pt x="419" y="11215"/>
                </a:cubicBezTo>
                <a:cubicBezTo>
                  <a:pt x="1468" y="11215"/>
                  <a:pt x="1468" y="11215"/>
                  <a:pt x="1468" y="11215"/>
                </a:cubicBezTo>
                <a:cubicBezTo>
                  <a:pt x="1468" y="20977"/>
                  <a:pt x="1468" y="20977"/>
                  <a:pt x="1468" y="20977"/>
                </a:cubicBezTo>
                <a:cubicBezTo>
                  <a:pt x="1468" y="21184"/>
                  <a:pt x="1678" y="21392"/>
                  <a:pt x="1887" y="21392"/>
                </a:cubicBezTo>
                <a:cubicBezTo>
                  <a:pt x="10695" y="21392"/>
                  <a:pt x="10695" y="21392"/>
                  <a:pt x="10695" y="21392"/>
                </a:cubicBezTo>
                <a:cubicBezTo>
                  <a:pt x="19713" y="21392"/>
                  <a:pt x="19713" y="21392"/>
                  <a:pt x="19713" y="21392"/>
                </a:cubicBezTo>
                <a:cubicBezTo>
                  <a:pt x="19922" y="21392"/>
                  <a:pt x="20132" y="21184"/>
                  <a:pt x="20132" y="20977"/>
                </a:cubicBezTo>
                <a:cubicBezTo>
                  <a:pt x="20132" y="11215"/>
                  <a:pt x="20132" y="11215"/>
                  <a:pt x="20132" y="11215"/>
                </a:cubicBezTo>
                <a:cubicBezTo>
                  <a:pt x="21390" y="11215"/>
                  <a:pt x="21390" y="11215"/>
                  <a:pt x="21390" y="11215"/>
                </a:cubicBezTo>
                <a:cubicBezTo>
                  <a:pt x="21390" y="11215"/>
                  <a:pt x="21600" y="11215"/>
                  <a:pt x="21600" y="11007"/>
                </a:cubicBezTo>
                <a:cubicBezTo>
                  <a:pt x="21600" y="6438"/>
                  <a:pt x="21600" y="6438"/>
                  <a:pt x="21600" y="6438"/>
                </a:cubicBezTo>
                <a:cubicBezTo>
                  <a:pt x="21600" y="6438"/>
                  <a:pt x="21390" y="6230"/>
                  <a:pt x="21390" y="6230"/>
                </a:cubicBezTo>
                <a:close/>
                <a:moveTo>
                  <a:pt x="3355" y="3738"/>
                </a:moveTo>
                <a:cubicBezTo>
                  <a:pt x="3146" y="2907"/>
                  <a:pt x="3355" y="2077"/>
                  <a:pt x="4404" y="1038"/>
                </a:cubicBezTo>
                <a:cubicBezTo>
                  <a:pt x="5872" y="-208"/>
                  <a:pt x="7550" y="830"/>
                  <a:pt x="9437" y="3738"/>
                </a:cubicBezTo>
                <a:cubicBezTo>
                  <a:pt x="9856" y="4154"/>
                  <a:pt x="10276" y="4984"/>
                  <a:pt x="10485" y="5607"/>
                </a:cubicBezTo>
                <a:cubicBezTo>
                  <a:pt x="10485" y="5815"/>
                  <a:pt x="10695" y="5815"/>
                  <a:pt x="10905" y="5815"/>
                </a:cubicBezTo>
                <a:cubicBezTo>
                  <a:pt x="10905" y="5815"/>
                  <a:pt x="11115" y="5815"/>
                  <a:pt x="11115" y="5607"/>
                </a:cubicBezTo>
                <a:cubicBezTo>
                  <a:pt x="11534" y="4984"/>
                  <a:pt x="11744" y="4154"/>
                  <a:pt x="12163" y="3738"/>
                </a:cubicBezTo>
                <a:cubicBezTo>
                  <a:pt x="14050" y="830"/>
                  <a:pt x="15728" y="-208"/>
                  <a:pt x="17196" y="1038"/>
                </a:cubicBezTo>
                <a:cubicBezTo>
                  <a:pt x="18245" y="2077"/>
                  <a:pt x="18664" y="2907"/>
                  <a:pt x="18245" y="3738"/>
                </a:cubicBezTo>
                <a:cubicBezTo>
                  <a:pt x="17825" y="4777"/>
                  <a:pt x="16567" y="5607"/>
                  <a:pt x="14680" y="6230"/>
                </a:cubicBezTo>
                <a:cubicBezTo>
                  <a:pt x="7130" y="6230"/>
                  <a:pt x="7130" y="6230"/>
                  <a:pt x="7130" y="6230"/>
                </a:cubicBezTo>
                <a:cubicBezTo>
                  <a:pt x="5033" y="5607"/>
                  <a:pt x="3775" y="4777"/>
                  <a:pt x="3355" y="3738"/>
                </a:cubicBezTo>
                <a:close/>
                <a:moveTo>
                  <a:pt x="2097" y="11215"/>
                </a:moveTo>
                <a:cubicBezTo>
                  <a:pt x="10485" y="11215"/>
                  <a:pt x="10485" y="11215"/>
                  <a:pt x="10485" y="11215"/>
                </a:cubicBezTo>
                <a:cubicBezTo>
                  <a:pt x="10485" y="20769"/>
                  <a:pt x="10485" y="20769"/>
                  <a:pt x="10485" y="20769"/>
                </a:cubicBezTo>
                <a:cubicBezTo>
                  <a:pt x="2097" y="20769"/>
                  <a:pt x="2097" y="20769"/>
                  <a:pt x="2097" y="20769"/>
                </a:cubicBezTo>
                <a:lnTo>
                  <a:pt x="2097" y="11215"/>
                </a:lnTo>
                <a:close/>
                <a:moveTo>
                  <a:pt x="19503" y="20769"/>
                </a:moveTo>
                <a:cubicBezTo>
                  <a:pt x="11115" y="20769"/>
                  <a:pt x="11115" y="20769"/>
                  <a:pt x="11115" y="20769"/>
                </a:cubicBezTo>
                <a:cubicBezTo>
                  <a:pt x="11115" y="11215"/>
                  <a:pt x="11115" y="11215"/>
                  <a:pt x="11115" y="11215"/>
                </a:cubicBezTo>
                <a:cubicBezTo>
                  <a:pt x="19503" y="11215"/>
                  <a:pt x="19503" y="11215"/>
                  <a:pt x="19503" y="11215"/>
                </a:cubicBezTo>
                <a:lnTo>
                  <a:pt x="19503" y="20769"/>
                </a:lnTo>
                <a:close/>
                <a:moveTo>
                  <a:pt x="20971" y="10592"/>
                </a:moveTo>
                <a:cubicBezTo>
                  <a:pt x="19713" y="10592"/>
                  <a:pt x="19713" y="10592"/>
                  <a:pt x="19713" y="10592"/>
                </a:cubicBezTo>
                <a:cubicBezTo>
                  <a:pt x="10695" y="10592"/>
                  <a:pt x="10695" y="10592"/>
                  <a:pt x="10695" y="10592"/>
                </a:cubicBezTo>
                <a:cubicBezTo>
                  <a:pt x="1887" y="10592"/>
                  <a:pt x="1887" y="10592"/>
                  <a:pt x="1887" y="10592"/>
                </a:cubicBezTo>
                <a:cubicBezTo>
                  <a:pt x="629" y="10592"/>
                  <a:pt x="629" y="10592"/>
                  <a:pt x="629" y="10592"/>
                </a:cubicBezTo>
                <a:cubicBezTo>
                  <a:pt x="629" y="6854"/>
                  <a:pt x="629" y="6854"/>
                  <a:pt x="629" y="6854"/>
                </a:cubicBezTo>
                <a:cubicBezTo>
                  <a:pt x="6920" y="6854"/>
                  <a:pt x="6920" y="6854"/>
                  <a:pt x="6920" y="6854"/>
                </a:cubicBezTo>
                <a:cubicBezTo>
                  <a:pt x="14680" y="6854"/>
                  <a:pt x="14680" y="6854"/>
                  <a:pt x="14680" y="6854"/>
                </a:cubicBezTo>
                <a:cubicBezTo>
                  <a:pt x="20971" y="6854"/>
                  <a:pt x="20971" y="6854"/>
                  <a:pt x="20971" y="6854"/>
                </a:cubicBezTo>
                <a:lnTo>
                  <a:pt x="20971" y="1059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414042"/>
                </a:solidFill>
              </a:defRPr>
            </a:pPr>
          </a:p>
        </p:txBody>
      </p:sp>
      <p:sp>
        <p:nvSpPr>
          <p:cNvPr id="214" name="Freeform 10"/>
          <p:cNvSpPr/>
          <p:nvPr/>
        </p:nvSpPr>
        <p:spPr>
          <a:xfrm>
            <a:off x="4691739" y="3309300"/>
            <a:ext cx="149226" cy="195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185"/>
                </a:moveTo>
                <a:cubicBezTo>
                  <a:pt x="18417" y="7727"/>
                  <a:pt x="18417" y="7727"/>
                  <a:pt x="18417" y="7727"/>
                </a:cubicBezTo>
                <a:cubicBezTo>
                  <a:pt x="18417" y="7727"/>
                  <a:pt x="18189" y="7727"/>
                  <a:pt x="18189" y="7727"/>
                </a:cubicBezTo>
                <a:cubicBezTo>
                  <a:pt x="17962" y="7727"/>
                  <a:pt x="17962" y="7902"/>
                  <a:pt x="17962" y="7902"/>
                </a:cubicBezTo>
                <a:cubicBezTo>
                  <a:pt x="17962" y="9834"/>
                  <a:pt x="17962" y="9834"/>
                  <a:pt x="17962" y="9834"/>
                </a:cubicBezTo>
                <a:cubicBezTo>
                  <a:pt x="15234" y="7727"/>
                  <a:pt x="15234" y="7727"/>
                  <a:pt x="15234" y="7727"/>
                </a:cubicBezTo>
                <a:cubicBezTo>
                  <a:pt x="15234" y="7727"/>
                  <a:pt x="15006" y="7727"/>
                  <a:pt x="14779" y="7727"/>
                </a:cubicBezTo>
                <a:cubicBezTo>
                  <a:pt x="14779" y="7727"/>
                  <a:pt x="14779" y="7902"/>
                  <a:pt x="14552" y="7902"/>
                </a:cubicBezTo>
                <a:cubicBezTo>
                  <a:pt x="14552" y="9834"/>
                  <a:pt x="14552" y="9834"/>
                  <a:pt x="14552" y="9834"/>
                </a:cubicBezTo>
                <a:cubicBezTo>
                  <a:pt x="12051" y="7727"/>
                  <a:pt x="12051" y="7727"/>
                  <a:pt x="12051" y="7727"/>
                </a:cubicBezTo>
                <a:cubicBezTo>
                  <a:pt x="11823" y="7727"/>
                  <a:pt x="11823" y="7727"/>
                  <a:pt x="11596" y="7727"/>
                </a:cubicBezTo>
                <a:cubicBezTo>
                  <a:pt x="11596" y="7727"/>
                  <a:pt x="11368" y="7902"/>
                  <a:pt x="11368" y="7902"/>
                </a:cubicBezTo>
                <a:cubicBezTo>
                  <a:pt x="11368" y="9834"/>
                  <a:pt x="11368" y="9834"/>
                  <a:pt x="11368" y="9834"/>
                </a:cubicBezTo>
                <a:cubicBezTo>
                  <a:pt x="8640" y="7902"/>
                  <a:pt x="8640" y="7902"/>
                  <a:pt x="8640" y="7902"/>
                </a:cubicBezTo>
                <a:cubicBezTo>
                  <a:pt x="8640" y="7902"/>
                  <a:pt x="8640" y="7902"/>
                  <a:pt x="8413" y="7902"/>
                </a:cubicBezTo>
                <a:cubicBezTo>
                  <a:pt x="8413" y="176"/>
                  <a:pt x="8413" y="176"/>
                  <a:pt x="8413" y="176"/>
                </a:cubicBezTo>
                <a:cubicBezTo>
                  <a:pt x="8413" y="0"/>
                  <a:pt x="8413" y="0"/>
                  <a:pt x="8185" y="0"/>
                </a:cubicBezTo>
                <a:cubicBezTo>
                  <a:pt x="4775" y="0"/>
                  <a:pt x="4775" y="0"/>
                  <a:pt x="4775" y="0"/>
                </a:cubicBezTo>
                <a:cubicBezTo>
                  <a:pt x="4547" y="0"/>
                  <a:pt x="4320" y="0"/>
                  <a:pt x="4320" y="176"/>
                </a:cubicBezTo>
                <a:cubicBezTo>
                  <a:pt x="4320" y="8429"/>
                  <a:pt x="4320" y="8429"/>
                  <a:pt x="4320" y="8429"/>
                </a:cubicBezTo>
                <a:cubicBezTo>
                  <a:pt x="4093" y="8078"/>
                  <a:pt x="4093" y="8078"/>
                  <a:pt x="4093" y="8078"/>
                </a:cubicBezTo>
                <a:cubicBezTo>
                  <a:pt x="4093" y="2459"/>
                  <a:pt x="4093" y="2459"/>
                  <a:pt x="4093" y="2459"/>
                </a:cubicBezTo>
                <a:cubicBezTo>
                  <a:pt x="4093" y="2283"/>
                  <a:pt x="3865" y="2107"/>
                  <a:pt x="3865" y="2107"/>
                </a:cubicBezTo>
                <a:cubicBezTo>
                  <a:pt x="455" y="2107"/>
                  <a:pt x="455" y="2107"/>
                  <a:pt x="455" y="2107"/>
                </a:cubicBezTo>
                <a:cubicBezTo>
                  <a:pt x="227" y="2107"/>
                  <a:pt x="0" y="2283"/>
                  <a:pt x="0" y="2459"/>
                </a:cubicBezTo>
                <a:cubicBezTo>
                  <a:pt x="0" y="21249"/>
                  <a:pt x="0" y="21249"/>
                  <a:pt x="0" y="21249"/>
                </a:cubicBezTo>
                <a:cubicBezTo>
                  <a:pt x="0" y="21424"/>
                  <a:pt x="227" y="21600"/>
                  <a:pt x="455" y="21600"/>
                </a:cubicBezTo>
                <a:cubicBezTo>
                  <a:pt x="14324" y="21600"/>
                  <a:pt x="14324" y="21600"/>
                  <a:pt x="14324" y="21600"/>
                </a:cubicBezTo>
                <a:cubicBezTo>
                  <a:pt x="14552" y="21600"/>
                  <a:pt x="14552" y="21424"/>
                  <a:pt x="14552" y="21249"/>
                </a:cubicBezTo>
                <a:cubicBezTo>
                  <a:pt x="14552" y="16332"/>
                  <a:pt x="14552" y="16332"/>
                  <a:pt x="14552" y="16332"/>
                </a:cubicBezTo>
                <a:cubicBezTo>
                  <a:pt x="17962" y="16332"/>
                  <a:pt x="17962" y="16332"/>
                  <a:pt x="17962" y="16332"/>
                </a:cubicBezTo>
                <a:cubicBezTo>
                  <a:pt x="17962" y="21249"/>
                  <a:pt x="17962" y="21249"/>
                  <a:pt x="17962" y="21249"/>
                </a:cubicBezTo>
                <a:cubicBezTo>
                  <a:pt x="17962" y="21424"/>
                  <a:pt x="17962" y="21600"/>
                  <a:pt x="18189" y="21600"/>
                </a:cubicBezTo>
                <a:cubicBezTo>
                  <a:pt x="21373" y="21600"/>
                  <a:pt x="21373" y="21600"/>
                  <a:pt x="21373" y="21600"/>
                </a:cubicBezTo>
                <a:cubicBezTo>
                  <a:pt x="21600" y="21600"/>
                  <a:pt x="21600" y="21424"/>
                  <a:pt x="21600" y="21249"/>
                </a:cubicBezTo>
                <a:cubicBezTo>
                  <a:pt x="21600" y="10361"/>
                  <a:pt x="21600" y="10361"/>
                  <a:pt x="21600" y="10361"/>
                </a:cubicBezTo>
                <a:cubicBezTo>
                  <a:pt x="21600" y="10185"/>
                  <a:pt x="21600" y="10185"/>
                  <a:pt x="21600" y="10185"/>
                </a:cubicBezTo>
                <a:close/>
                <a:moveTo>
                  <a:pt x="20918" y="21073"/>
                </a:moveTo>
                <a:cubicBezTo>
                  <a:pt x="18644" y="21073"/>
                  <a:pt x="18644" y="21073"/>
                  <a:pt x="18644" y="21073"/>
                </a:cubicBezTo>
                <a:cubicBezTo>
                  <a:pt x="18644" y="15980"/>
                  <a:pt x="18644" y="15980"/>
                  <a:pt x="18644" y="15980"/>
                </a:cubicBezTo>
                <a:cubicBezTo>
                  <a:pt x="18644" y="15805"/>
                  <a:pt x="18417" y="15805"/>
                  <a:pt x="18189" y="15805"/>
                </a:cubicBezTo>
                <a:cubicBezTo>
                  <a:pt x="14324" y="15805"/>
                  <a:pt x="14324" y="15805"/>
                  <a:pt x="14324" y="15805"/>
                </a:cubicBezTo>
                <a:cubicBezTo>
                  <a:pt x="14097" y="15805"/>
                  <a:pt x="13869" y="15805"/>
                  <a:pt x="13869" y="15980"/>
                </a:cubicBezTo>
                <a:cubicBezTo>
                  <a:pt x="13869" y="21073"/>
                  <a:pt x="13869" y="21073"/>
                  <a:pt x="13869" y="21073"/>
                </a:cubicBezTo>
                <a:cubicBezTo>
                  <a:pt x="682" y="21073"/>
                  <a:pt x="682" y="21073"/>
                  <a:pt x="682" y="21073"/>
                </a:cubicBezTo>
                <a:cubicBezTo>
                  <a:pt x="682" y="2634"/>
                  <a:pt x="682" y="2634"/>
                  <a:pt x="682" y="2634"/>
                </a:cubicBezTo>
                <a:cubicBezTo>
                  <a:pt x="3411" y="2634"/>
                  <a:pt x="3411" y="2634"/>
                  <a:pt x="3411" y="2634"/>
                </a:cubicBezTo>
                <a:cubicBezTo>
                  <a:pt x="3411" y="8254"/>
                  <a:pt x="3411" y="8254"/>
                  <a:pt x="3411" y="8254"/>
                </a:cubicBezTo>
                <a:cubicBezTo>
                  <a:pt x="3411" y="8254"/>
                  <a:pt x="3411" y="8429"/>
                  <a:pt x="3411" y="8429"/>
                </a:cubicBezTo>
                <a:cubicBezTo>
                  <a:pt x="4547" y="9307"/>
                  <a:pt x="4547" y="9307"/>
                  <a:pt x="4547" y="9307"/>
                </a:cubicBezTo>
                <a:cubicBezTo>
                  <a:pt x="4547" y="9483"/>
                  <a:pt x="4775" y="9483"/>
                  <a:pt x="4775" y="9483"/>
                </a:cubicBezTo>
                <a:cubicBezTo>
                  <a:pt x="5002" y="9307"/>
                  <a:pt x="5002" y="9307"/>
                  <a:pt x="5002" y="9132"/>
                </a:cubicBezTo>
                <a:cubicBezTo>
                  <a:pt x="5002" y="527"/>
                  <a:pt x="5002" y="527"/>
                  <a:pt x="5002" y="527"/>
                </a:cubicBezTo>
                <a:cubicBezTo>
                  <a:pt x="7731" y="527"/>
                  <a:pt x="7731" y="527"/>
                  <a:pt x="7731" y="527"/>
                </a:cubicBezTo>
                <a:cubicBezTo>
                  <a:pt x="7731" y="8429"/>
                  <a:pt x="7731" y="8429"/>
                  <a:pt x="7731" y="8429"/>
                </a:cubicBezTo>
                <a:cubicBezTo>
                  <a:pt x="7731" y="8605"/>
                  <a:pt x="7958" y="8605"/>
                  <a:pt x="8185" y="8605"/>
                </a:cubicBezTo>
                <a:cubicBezTo>
                  <a:pt x="8185" y="8780"/>
                  <a:pt x="8413" y="8605"/>
                  <a:pt x="8413" y="8605"/>
                </a:cubicBezTo>
                <a:cubicBezTo>
                  <a:pt x="11368" y="10537"/>
                  <a:pt x="11368" y="10537"/>
                  <a:pt x="11368" y="10537"/>
                </a:cubicBezTo>
                <a:cubicBezTo>
                  <a:pt x="11368" y="10537"/>
                  <a:pt x="11596" y="10537"/>
                  <a:pt x="11596" y="10537"/>
                </a:cubicBezTo>
                <a:cubicBezTo>
                  <a:pt x="11823" y="10537"/>
                  <a:pt x="11823" y="10537"/>
                  <a:pt x="11823" y="10537"/>
                </a:cubicBezTo>
                <a:cubicBezTo>
                  <a:pt x="11823" y="10537"/>
                  <a:pt x="12051" y="10537"/>
                  <a:pt x="12051" y="10361"/>
                </a:cubicBezTo>
                <a:cubicBezTo>
                  <a:pt x="12051" y="8605"/>
                  <a:pt x="12051" y="8605"/>
                  <a:pt x="12051" y="8605"/>
                </a:cubicBezTo>
                <a:cubicBezTo>
                  <a:pt x="14552" y="10537"/>
                  <a:pt x="14552" y="10537"/>
                  <a:pt x="14552" y="10537"/>
                </a:cubicBezTo>
                <a:cubicBezTo>
                  <a:pt x="14552" y="10537"/>
                  <a:pt x="14779" y="10537"/>
                  <a:pt x="14779" y="10537"/>
                </a:cubicBezTo>
                <a:cubicBezTo>
                  <a:pt x="15006" y="10537"/>
                  <a:pt x="15006" y="10537"/>
                  <a:pt x="15006" y="10537"/>
                </a:cubicBezTo>
                <a:cubicBezTo>
                  <a:pt x="15234" y="10537"/>
                  <a:pt x="15234" y="10537"/>
                  <a:pt x="15234" y="10361"/>
                </a:cubicBezTo>
                <a:cubicBezTo>
                  <a:pt x="15234" y="8605"/>
                  <a:pt x="15234" y="8605"/>
                  <a:pt x="15234" y="8605"/>
                </a:cubicBezTo>
                <a:cubicBezTo>
                  <a:pt x="17735" y="10537"/>
                  <a:pt x="17735" y="10537"/>
                  <a:pt x="17735" y="10537"/>
                </a:cubicBezTo>
                <a:cubicBezTo>
                  <a:pt x="17962" y="10537"/>
                  <a:pt x="17962" y="10537"/>
                  <a:pt x="18189" y="10537"/>
                </a:cubicBezTo>
                <a:cubicBezTo>
                  <a:pt x="18189" y="10537"/>
                  <a:pt x="18189" y="10537"/>
                  <a:pt x="18189" y="10537"/>
                </a:cubicBezTo>
                <a:cubicBezTo>
                  <a:pt x="18417" y="10537"/>
                  <a:pt x="18644" y="10537"/>
                  <a:pt x="18644" y="10361"/>
                </a:cubicBezTo>
                <a:cubicBezTo>
                  <a:pt x="18644" y="8605"/>
                  <a:pt x="18644" y="8605"/>
                  <a:pt x="18644" y="8605"/>
                </a:cubicBezTo>
                <a:cubicBezTo>
                  <a:pt x="20918" y="10361"/>
                  <a:pt x="20918" y="10361"/>
                  <a:pt x="20918" y="10361"/>
                </a:cubicBezTo>
                <a:lnTo>
                  <a:pt x="20918" y="21073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414042"/>
                </a:solidFill>
              </a:defRPr>
            </a:pPr>
          </a:p>
        </p:txBody>
      </p:sp>
      <p:sp>
        <p:nvSpPr>
          <p:cNvPr id="215" name="Freeform 9"/>
          <p:cNvSpPr/>
          <p:nvPr/>
        </p:nvSpPr>
        <p:spPr>
          <a:xfrm>
            <a:off x="5593772" y="4756356"/>
            <a:ext cx="192366" cy="172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656"/>
                </a:moveTo>
                <a:cubicBezTo>
                  <a:pt x="21600" y="6656"/>
                  <a:pt x="21600" y="6656"/>
                  <a:pt x="21542" y="6656"/>
                </a:cubicBezTo>
                <a:cubicBezTo>
                  <a:pt x="21542" y="6656"/>
                  <a:pt x="21542" y="6591"/>
                  <a:pt x="21542" y="6591"/>
                </a:cubicBezTo>
                <a:cubicBezTo>
                  <a:pt x="21542" y="6591"/>
                  <a:pt x="21542" y="6591"/>
                  <a:pt x="21542" y="6591"/>
                </a:cubicBezTo>
                <a:cubicBezTo>
                  <a:pt x="21542" y="6526"/>
                  <a:pt x="21542" y="6526"/>
                  <a:pt x="21542" y="6526"/>
                </a:cubicBezTo>
                <a:cubicBezTo>
                  <a:pt x="21542" y="6526"/>
                  <a:pt x="21542" y="6526"/>
                  <a:pt x="21542" y="6526"/>
                </a:cubicBezTo>
                <a:cubicBezTo>
                  <a:pt x="21542" y="6460"/>
                  <a:pt x="21542" y="6460"/>
                  <a:pt x="21484" y="6460"/>
                </a:cubicBezTo>
                <a:cubicBezTo>
                  <a:pt x="21484" y="6460"/>
                  <a:pt x="21484" y="6460"/>
                  <a:pt x="21484" y="6460"/>
                </a:cubicBezTo>
                <a:cubicBezTo>
                  <a:pt x="21484" y="6395"/>
                  <a:pt x="21484" y="6395"/>
                  <a:pt x="21484" y="6395"/>
                </a:cubicBezTo>
                <a:cubicBezTo>
                  <a:pt x="21484" y="6395"/>
                  <a:pt x="21427" y="6395"/>
                  <a:pt x="21427" y="6395"/>
                </a:cubicBezTo>
                <a:cubicBezTo>
                  <a:pt x="21427" y="6395"/>
                  <a:pt x="21427" y="6395"/>
                  <a:pt x="21427" y="6330"/>
                </a:cubicBezTo>
                <a:cubicBezTo>
                  <a:pt x="21427" y="6330"/>
                  <a:pt x="21369" y="6330"/>
                  <a:pt x="21369" y="6330"/>
                </a:cubicBezTo>
                <a:cubicBezTo>
                  <a:pt x="21369" y="6330"/>
                  <a:pt x="21369" y="6330"/>
                  <a:pt x="21369" y="6330"/>
                </a:cubicBezTo>
                <a:cubicBezTo>
                  <a:pt x="21369" y="6330"/>
                  <a:pt x="21369" y="6330"/>
                  <a:pt x="21311" y="6330"/>
                </a:cubicBezTo>
                <a:cubicBezTo>
                  <a:pt x="4620" y="0"/>
                  <a:pt x="4620" y="0"/>
                  <a:pt x="4620" y="0"/>
                </a:cubicBezTo>
                <a:cubicBezTo>
                  <a:pt x="4505" y="0"/>
                  <a:pt x="4389" y="0"/>
                  <a:pt x="4274" y="65"/>
                </a:cubicBezTo>
                <a:cubicBezTo>
                  <a:pt x="4216" y="131"/>
                  <a:pt x="4158" y="261"/>
                  <a:pt x="4158" y="392"/>
                </a:cubicBezTo>
                <a:cubicBezTo>
                  <a:pt x="4158" y="6330"/>
                  <a:pt x="4158" y="6330"/>
                  <a:pt x="4158" y="6330"/>
                </a:cubicBezTo>
                <a:cubicBezTo>
                  <a:pt x="347" y="6330"/>
                  <a:pt x="347" y="6330"/>
                  <a:pt x="347" y="6330"/>
                </a:cubicBezTo>
                <a:cubicBezTo>
                  <a:pt x="173" y="6330"/>
                  <a:pt x="0" y="6460"/>
                  <a:pt x="0" y="6721"/>
                </a:cubicBezTo>
                <a:cubicBezTo>
                  <a:pt x="0" y="16510"/>
                  <a:pt x="0" y="16510"/>
                  <a:pt x="0" y="16510"/>
                </a:cubicBezTo>
                <a:cubicBezTo>
                  <a:pt x="0" y="16510"/>
                  <a:pt x="0" y="16510"/>
                  <a:pt x="0" y="16510"/>
                </a:cubicBezTo>
                <a:cubicBezTo>
                  <a:pt x="0" y="16575"/>
                  <a:pt x="0" y="16575"/>
                  <a:pt x="0" y="16575"/>
                </a:cubicBezTo>
                <a:cubicBezTo>
                  <a:pt x="0" y="21208"/>
                  <a:pt x="0" y="21208"/>
                  <a:pt x="0" y="21208"/>
                </a:cubicBezTo>
                <a:cubicBezTo>
                  <a:pt x="0" y="21404"/>
                  <a:pt x="173" y="21600"/>
                  <a:pt x="347" y="21600"/>
                </a:cubicBezTo>
                <a:cubicBezTo>
                  <a:pt x="21253" y="21600"/>
                  <a:pt x="21253" y="21600"/>
                  <a:pt x="21253" y="21600"/>
                </a:cubicBezTo>
                <a:cubicBezTo>
                  <a:pt x="21427" y="21600"/>
                  <a:pt x="21600" y="21404"/>
                  <a:pt x="21600" y="21208"/>
                </a:cubicBezTo>
                <a:cubicBezTo>
                  <a:pt x="21600" y="6721"/>
                  <a:pt x="21600" y="6721"/>
                  <a:pt x="21600" y="6721"/>
                </a:cubicBezTo>
                <a:cubicBezTo>
                  <a:pt x="21600" y="6721"/>
                  <a:pt x="21600" y="6656"/>
                  <a:pt x="21600" y="6656"/>
                </a:cubicBezTo>
                <a:close/>
                <a:moveTo>
                  <a:pt x="4851" y="914"/>
                </a:moveTo>
                <a:cubicBezTo>
                  <a:pt x="19117" y="6330"/>
                  <a:pt x="19117" y="6330"/>
                  <a:pt x="19117" y="6330"/>
                </a:cubicBezTo>
                <a:cubicBezTo>
                  <a:pt x="4851" y="6330"/>
                  <a:pt x="4851" y="6330"/>
                  <a:pt x="4851" y="6330"/>
                </a:cubicBezTo>
                <a:lnTo>
                  <a:pt x="4851" y="914"/>
                </a:lnTo>
                <a:close/>
                <a:moveTo>
                  <a:pt x="693" y="7113"/>
                </a:moveTo>
                <a:cubicBezTo>
                  <a:pt x="4101" y="7113"/>
                  <a:pt x="4101" y="7113"/>
                  <a:pt x="4101" y="7113"/>
                </a:cubicBezTo>
                <a:cubicBezTo>
                  <a:pt x="3985" y="9136"/>
                  <a:pt x="2541" y="10767"/>
                  <a:pt x="693" y="10963"/>
                </a:cubicBezTo>
                <a:lnTo>
                  <a:pt x="693" y="7113"/>
                </a:lnTo>
                <a:close/>
                <a:moveTo>
                  <a:pt x="693" y="20817"/>
                </a:moveTo>
                <a:cubicBezTo>
                  <a:pt x="693" y="16967"/>
                  <a:pt x="693" y="16967"/>
                  <a:pt x="693" y="16967"/>
                </a:cubicBezTo>
                <a:cubicBezTo>
                  <a:pt x="2541" y="17163"/>
                  <a:pt x="3985" y="18794"/>
                  <a:pt x="4101" y="20817"/>
                </a:cubicBezTo>
                <a:lnTo>
                  <a:pt x="693" y="20817"/>
                </a:lnTo>
                <a:close/>
                <a:moveTo>
                  <a:pt x="20907" y="20817"/>
                </a:moveTo>
                <a:cubicBezTo>
                  <a:pt x="17442" y="20817"/>
                  <a:pt x="17442" y="20817"/>
                  <a:pt x="17442" y="20817"/>
                </a:cubicBezTo>
                <a:cubicBezTo>
                  <a:pt x="17557" y="19838"/>
                  <a:pt x="17904" y="18924"/>
                  <a:pt x="18539" y="18207"/>
                </a:cubicBezTo>
                <a:cubicBezTo>
                  <a:pt x="19174" y="17489"/>
                  <a:pt x="19983" y="17032"/>
                  <a:pt x="20907" y="16967"/>
                </a:cubicBezTo>
                <a:lnTo>
                  <a:pt x="20907" y="20817"/>
                </a:lnTo>
                <a:close/>
                <a:moveTo>
                  <a:pt x="20907" y="16184"/>
                </a:moveTo>
                <a:cubicBezTo>
                  <a:pt x="19810" y="16249"/>
                  <a:pt x="18828" y="16771"/>
                  <a:pt x="18077" y="17619"/>
                </a:cubicBezTo>
                <a:cubicBezTo>
                  <a:pt x="17326" y="18468"/>
                  <a:pt x="16864" y="19577"/>
                  <a:pt x="16749" y="20817"/>
                </a:cubicBezTo>
                <a:cubicBezTo>
                  <a:pt x="4794" y="20817"/>
                  <a:pt x="4794" y="20817"/>
                  <a:pt x="4794" y="20817"/>
                </a:cubicBezTo>
                <a:cubicBezTo>
                  <a:pt x="4620" y="18337"/>
                  <a:pt x="2888" y="16379"/>
                  <a:pt x="693" y="16184"/>
                </a:cubicBezTo>
                <a:cubicBezTo>
                  <a:pt x="693" y="11746"/>
                  <a:pt x="693" y="11746"/>
                  <a:pt x="693" y="11746"/>
                </a:cubicBezTo>
                <a:cubicBezTo>
                  <a:pt x="2888" y="11550"/>
                  <a:pt x="4620" y="9527"/>
                  <a:pt x="4794" y="7113"/>
                </a:cubicBezTo>
                <a:cubicBezTo>
                  <a:pt x="16749" y="7113"/>
                  <a:pt x="16749" y="7113"/>
                  <a:pt x="16749" y="7113"/>
                </a:cubicBezTo>
                <a:cubicBezTo>
                  <a:pt x="16922" y="9527"/>
                  <a:pt x="18712" y="11550"/>
                  <a:pt x="20907" y="11746"/>
                </a:cubicBezTo>
                <a:lnTo>
                  <a:pt x="20907" y="16184"/>
                </a:lnTo>
                <a:close/>
                <a:moveTo>
                  <a:pt x="20907" y="10963"/>
                </a:moveTo>
                <a:cubicBezTo>
                  <a:pt x="19059" y="10767"/>
                  <a:pt x="17615" y="9136"/>
                  <a:pt x="17442" y="7113"/>
                </a:cubicBezTo>
                <a:cubicBezTo>
                  <a:pt x="20907" y="7113"/>
                  <a:pt x="20907" y="7113"/>
                  <a:pt x="20907" y="7113"/>
                </a:cubicBezTo>
                <a:lnTo>
                  <a:pt x="20907" y="10963"/>
                </a:lnTo>
                <a:close/>
                <a:moveTo>
                  <a:pt x="10800" y="11550"/>
                </a:moveTo>
                <a:cubicBezTo>
                  <a:pt x="9645" y="11550"/>
                  <a:pt x="8663" y="12660"/>
                  <a:pt x="8663" y="13965"/>
                </a:cubicBezTo>
                <a:cubicBezTo>
                  <a:pt x="8663" y="15270"/>
                  <a:pt x="9645" y="16314"/>
                  <a:pt x="10800" y="16314"/>
                </a:cubicBezTo>
                <a:cubicBezTo>
                  <a:pt x="11955" y="16314"/>
                  <a:pt x="12879" y="15270"/>
                  <a:pt x="12879" y="13965"/>
                </a:cubicBezTo>
                <a:cubicBezTo>
                  <a:pt x="12879" y="12660"/>
                  <a:pt x="11955" y="11550"/>
                  <a:pt x="10800" y="11550"/>
                </a:cubicBezTo>
                <a:close/>
                <a:moveTo>
                  <a:pt x="10800" y="15531"/>
                </a:moveTo>
                <a:cubicBezTo>
                  <a:pt x="9991" y="15531"/>
                  <a:pt x="9356" y="14813"/>
                  <a:pt x="9356" y="13965"/>
                </a:cubicBezTo>
                <a:cubicBezTo>
                  <a:pt x="9356" y="13051"/>
                  <a:pt x="9991" y="12334"/>
                  <a:pt x="10800" y="12334"/>
                </a:cubicBezTo>
                <a:cubicBezTo>
                  <a:pt x="11551" y="12334"/>
                  <a:pt x="12186" y="13051"/>
                  <a:pt x="12186" y="13965"/>
                </a:cubicBezTo>
                <a:cubicBezTo>
                  <a:pt x="12186" y="14813"/>
                  <a:pt x="11551" y="15531"/>
                  <a:pt x="10800" y="1553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414042"/>
                </a:solidFill>
              </a:defRPr>
            </a:pPr>
          </a:p>
        </p:txBody>
      </p:sp>
      <p:sp>
        <p:nvSpPr>
          <p:cNvPr id="216" name="Freeform 15"/>
          <p:cNvSpPr/>
          <p:nvPr/>
        </p:nvSpPr>
        <p:spPr>
          <a:xfrm>
            <a:off x="2387398" y="1791329"/>
            <a:ext cx="181193" cy="179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0" h="20973" fill="norm" stroke="1" extrusionOk="0">
                <a:moveTo>
                  <a:pt x="11181" y="15117"/>
                </a:moveTo>
                <a:cubicBezTo>
                  <a:pt x="7530" y="18767"/>
                  <a:pt x="7530" y="18767"/>
                  <a:pt x="7530" y="18767"/>
                </a:cubicBezTo>
                <a:cubicBezTo>
                  <a:pt x="6769" y="19528"/>
                  <a:pt x="5857" y="19984"/>
                  <a:pt x="4944" y="20060"/>
                </a:cubicBezTo>
                <a:cubicBezTo>
                  <a:pt x="4107" y="20060"/>
                  <a:pt x="3271" y="19756"/>
                  <a:pt x="2738" y="19224"/>
                </a:cubicBezTo>
                <a:cubicBezTo>
                  <a:pt x="1826" y="18311"/>
                  <a:pt x="1826" y="18311"/>
                  <a:pt x="1826" y="18311"/>
                </a:cubicBezTo>
                <a:cubicBezTo>
                  <a:pt x="609" y="17094"/>
                  <a:pt x="609" y="15117"/>
                  <a:pt x="1826" y="13900"/>
                </a:cubicBezTo>
                <a:cubicBezTo>
                  <a:pt x="6845" y="8880"/>
                  <a:pt x="6845" y="8880"/>
                  <a:pt x="6845" y="8880"/>
                </a:cubicBezTo>
                <a:cubicBezTo>
                  <a:pt x="7682" y="8043"/>
                  <a:pt x="8595" y="7663"/>
                  <a:pt x="9507" y="7663"/>
                </a:cubicBezTo>
                <a:cubicBezTo>
                  <a:pt x="10420" y="7739"/>
                  <a:pt x="11333" y="8348"/>
                  <a:pt x="12093" y="9336"/>
                </a:cubicBezTo>
                <a:cubicBezTo>
                  <a:pt x="12245" y="9488"/>
                  <a:pt x="12474" y="9565"/>
                  <a:pt x="12702" y="9412"/>
                </a:cubicBezTo>
                <a:cubicBezTo>
                  <a:pt x="12930" y="9260"/>
                  <a:pt x="12930" y="8956"/>
                  <a:pt x="12778" y="8728"/>
                </a:cubicBezTo>
                <a:cubicBezTo>
                  <a:pt x="11865" y="7587"/>
                  <a:pt x="10724" y="6903"/>
                  <a:pt x="9583" y="6750"/>
                </a:cubicBezTo>
                <a:cubicBezTo>
                  <a:pt x="8366" y="6674"/>
                  <a:pt x="7226" y="7207"/>
                  <a:pt x="6161" y="8272"/>
                </a:cubicBezTo>
                <a:cubicBezTo>
                  <a:pt x="1141" y="13291"/>
                  <a:pt x="1141" y="13291"/>
                  <a:pt x="1141" y="13291"/>
                </a:cubicBezTo>
                <a:cubicBezTo>
                  <a:pt x="-380" y="14812"/>
                  <a:pt x="-380" y="17398"/>
                  <a:pt x="1141" y="18919"/>
                </a:cubicBezTo>
                <a:cubicBezTo>
                  <a:pt x="2054" y="19832"/>
                  <a:pt x="2054" y="19832"/>
                  <a:pt x="2054" y="19832"/>
                </a:cubicBezTo>
                <a:cubicBezTo>
                  <a:pt x="2814" y="20593"/>
                  <a:pt x="3727" y="20973"/>
                  <a:pt x="4716" y="20973"/>
                </a:cubicBezTo>
                <a:cubicBezTo>
                  <a:pt x="4792" y="20973"/>
                  <a:pt x="4868" y="20973"/>
                  <a:pt x="4944" y="20973"/>
                </a:cubicBezTo>
                <a:cubicBezTo>
                  <a:pt x="6161" y="20897"/>
                  <a:pt x="7226" y="20365"/>
                  <a:pt x="8214" y="19376"/>
                </a:cubicBezTo>
                <a:cubicBezTo>
                  <a:pt x="11865" y="15725"/>
                  <a:pt x="11865" y="15725"/>
                  <a:pt x="11865" y="15725"/>
                </a:cubicBezTo>
                <a:cubicBezTo>
                  <a:pt x="12017" y="15573"/>
                  <a:pt x="12017" y="15269"/>
                  <a:pt x="11865" y="15117"/>
                </a:cubicBezTo>
                <a:cubicBezTo>
                  <a:pt x="11637" y="14888"/>
                  <a:pt x="11333" y="14888"/>
                  <a:pt x="11181" y="15117"/>
                </a:cubicBezTo>
                <a:close/>
                <a:moveTo>
                  <a:pt x="20079" y="2339"/>
                </a:moveTo>
                <a:cubicBezTo>
                  <a:pt x="19166" y="1427"/>
                  <a:pt x="19166" y="1427"/>
                  <a:pt x="19166" y="1427"/>
                </a:cubicBezTo>
                <a:cubicBezTo>
                  <a:pt x="17645" y="-95"/>
                  <a:pt x="15059" y="-627"/>
                  <a:pt x="13462" y="970"/>
                </a:cubicBezTo>
                <a:cubicBezTo>
                  <a:pt x="9355" y="5077"/>
                  <a:pt x="9355" y="5077"/>
                  <a:pt x="9355" y="5077"/>
                </a:cubicBezTo>
                <a:cubicBezTo>
                  <a:pt x="9203" y="5229"/>
                  <a:pt x="9203" y="5534"/>
                  <a:pt x="9355" y="5686"/>
                </a:cubicBezTo>
                <a:cubicBezTo>
                  <a:pt x="9583" y="5914"/>
                  <a:pt x="9812" y="5914"/>
                  <a:pt x="10040" y="5686"/>
                </a:cubicBezTo>
                <a:cubicBezTo>
                  <a:pt x="14147" y="1579"/>
                  <a:pt x="14147" y="1579"/>
                  <a:pt x="14147" y="1579"/>
                </a:cubicBezTo>
                <a:cubicBezTo>
                  <a:pt x="15288" y="438"/>
                  <a:pt x="17341" y="894"/>
                  <a:pt x="18482" y="2035"/>
                </a:cubicBezTo>
                <a:cubicBezTo>
                  <a:pt x="19395" y="2948"/>
                  <a:pt x="19395" y="2948"/>
                  <a:pt x="19395" y="2948"/>
                </a:cubicBezTo>
                <a:cubicBezTo>
                  <a:pt x="20003" y="3556"/>
                  <a:pt x="20307" y="4241"/>
                  <a:pt x="20307" y="4925"/>
                </a:cubicBezTo>
                <a:cubicBezTo>
                  <a:pt x="20307" y="5610"/>
                  <a:pt x="20003" y="6294"/>
                  <a:pt x="19395" y="6903"/>
                </a:cubicBezTo>
                <a:cubicBezTo>
                  <a:pt x="13919" y="12379"/>
                  <a:pt x="13919" y="12379"/>
                  <a:pt x="13919" y="12379"/>
                </a:cubicBezTo>
                <a:cubicBezTo>
                  <a:pt x="13386" y="12911"/>
                  <a:pt x="12702" y="13139"/>
                  <a:pt x="11941" y="13063"/>
                </a:cubicBezTo>
                <a:cubicBezTo>
                  <a:pt x="11181" y="12987"/>
                  <a:pt x="10420" y="12531"/>
                  <a:pt x="10040" y="11998"/>
                </a:cubicBezTo>
                <a:cubicBezTo>
                  <a:pt x="9964" y="11770"/>
                  <a:pt x="9659" y="11694"/>
                  <a:pt x="9431" y="11846"/>
                </a:cubicBezTo>
                <a:cubicBezTo>
                  <a:pt x="9203" y="11998"/>
                  <a:pt x="9203" y="12303"/>
                  <a:pt x="9279" y="12455"/>
                </a:cubicBezTo>
                <a:cubicBezTo>
                  <a:pt x="9888" y="13291"/>
                  <a:pt x="10800" y="13824"/>
                  <a:pt x="11865" y="13976"/>
                </a:cubicBezTo>
                <a:cubicBezTo>
                  <a:pt x="12017" y="13976"/>
                  <a:pt x="12093" y="13976"/>
                  <a:pt x="12245" y="13976"/>
                </a:cubicBezTo>
                <a:cubicBezTo>
                  <a:pt x="13158" y="13976"/>
                  <a:pt x="13919" y="13672"/>
                  <a:pt x="14603" y="12987"/>
                </a:cubicBezTo>
                <a:cubicBezTo>
                  <a:pt x="20079" y="7511"/>
                  <a:pt x="20079" y="7511"/>
                  <a:pt x="20079" y="7511"/>
                </a:cubicBezTo>
                <a:cubicBezTo>
                  <a:pt x="20764" y="6827"/>
                  <a:pt x="21220" y="5838"/>
                  <a:pt x="21220" y="4925"/>
                </a:cubicBezTo>
                <a:cubicBezTo>
                  <a:pt x="21220" y="4012"/>
                  <a:pt x="20764" y="3100"/>
                  <a:pt x="20079" y="233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414042"/>
                </a:solidFill>
              </a:defRPr>
            </a:pPr>
          </a:p>
        </p:txBody>
      </p:sp>
      <p:sp>
        <p:nvSpPr>
          <p:cNvPr id="217" name="Freeform 13"/>
          <p:cNvSpPr/>
          <p:nvPr/>
        </p:nvSpPr>
        <p:spPr>
          <a:xfrm>
            <a:off x="4683393" y="1622604"/>
            <a:ext cx="157572" cy="161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1530" fill="norm" stroke="1" extrusionOk="0">
                <a:moveTo>
                  <a:pt x="21418" y="107"/>
                </a:moveTo>
                <a:cubicBezTo>
                  <a:pt x="21297" y="-70"/>
                  <a:pt x="21054" y="-11"/>
                  <a:pt x="20933" y="166"/>
                </a:cubicBezTo>
                <a:cubicBezTo>
                  <a:pt x="17717" y="4179"/>
                  <a:pt x="17717" y="4179"/>
                  <a:pt x="17717" y="4179"/>
                </a:cubicBezTo>
                <a:cubicBezTo>
                  <a:pt x="17656" y="4120"/>
                  <a:pt x="17596" y="4120"/>
                  <a:pt x="17535" y="4120"/>
                </a:cubicBezTo>
                <a:cubicBezTo>
                  <a:pt x="364" y="4120"/>
                  <a:pt x="364" y="4120"/>
                  <a:pt x="364" y="4120"/>
                </a:cubicBezTo>
                <a:cubicBezTo>
                  <a:pt x="121" y="4120"/>
                  <a:pt x="0" y="4238"/>
                  <a:pt x="0" y="4474"/>
                </a:cubicBezTo>
                <a:cubicBezTo>
                  <a:pt x="0" y="21176"/>
                  <a:pt x="0" y="21176"/>
                  <a:pt x="0" y="21176"/>
                </a:cubicBezTo>
                <a:cubicBezTo>
                  <a:pt x="0" y="21353"/>
                  <a:pt x="121" y="21530"/>
                  <a:pt x="364" y="21530"/>
                </a:cubicBezTo>
                <a:cubicBezTo>
                  <a:pt x="17535" y="21530"/>
                  <a:pt x="17535" y="21530"/>
                  <a:pt x="17535" y="21530"/>
                </a:cubicBezTo>
                <a:cubicBezTo>
                  <a:pt x="17717" y="21530"/>
                  <a:pt x="17899" y="21353"/>
                  <a:pt x="17899" y="21176"/>
                </a:cubicBezTo>
                <a:cubicBezTo>
                  <a:pt x="17899" y="5123"/>
                  <a:pt x="17899" y="5123"/>
                  <a:pt x="17899" y="5123"/>
                </a:cubicBezTo>
                <a:cubicBezTo>
                  <a:pt x="21479" y="579"/>
                  <a:pt x="21479" y="579"/>
                  <a:pt x="21479" y="579"/>
                </a:cubicBezTo>
                <a:cubicBezTo>
                  <a:pt x="21600" y="402"/>
                  <a:pt x="21600" y="225"/>
                  <a:pt x="21418" y="107"/>
                </a:cubicBezTo>
                <a:close/>
                <a:moveTo>
                  <a:pt x="17171" y="20822"/>
                </a:moveTo>
                <a:cubicBezTo>
                  <a:pt x="728" y="20822"/>
                  <a:pt x="728" y="20822"/>
                  <a:pt x="728" y="20822"/>
                </a:cubicBezTo>
                <a:cubicBezTo>
                  <a:pt x="728" y="4828"/>
                  <a:pt x="728" y="4828"/>
                  <a:pt x="728" y="4828"/>
                </a:cubicBezTo>
                <a:cubicBezTo>
                  <a:pt x="17171" y="4828"/>
                  <a:pt x="17171" y="4828"/>
                  <a:pt x="17171" y="4828"/>
                </a:cubicBezTo>
                <a:cubicBezTo>
                  <a:pt x="17171" y="4887"/>
                  <a:pt x="17171" y="4887"/>
                  <a:pt x="17171" y="4887"/>
                </a:cubicBezTo>
                <a:cubicBezTo>
                  <a:pt x="8312" y="15982"/>
                  <a:pt x="8312" y="15982"/>
                  <a:pt x="8312" y="15982"/>
                </a:cubicBezTo>
                <a:cubicBezTo>
                  <a:pt x="3944" y="10435"/>
                  <a:pt x="3944" y="10435"/>
                  <a:pt x="3944" y="10435"/>
                </a:cubicBezTo>
                <a:cubicBezTo>
                  <a:pt x="3822" y="10317"/>
                  <a:pt x="3580" y="10258"/>
                  <a:pt x="3398" y="10376"/>
                </a:cubicBezTo>
                <a:cubicBezTo>
                  <a:pt x="3276" y="10494"/>
                  <a:pt x="3216" y="10730"/>
                  <a:pt x="3337" y="10907"/>
                </a:cubicBezTo>
                <a:cubicBezTo>
                  <a:pt x="8009" y="16750"/>
                  <a:pt x="8009" y="16750"/>
                  <a:pt x="8009" y="16750"/>
                </a:cubicBezTo>
                <a:cubicBezTo>
                  <a:pt x="8130" y="16868"/>
                  <a:pt x="8191" y="16927"/>
                  <a:pt x="8312" y="16927"/>
                </a:cubicBezTo>
                <a:cubicBezTo>
                  <a:pt x="8434" y="16927"/>
                  <a:pt x="8555" y="16868"/>
                  <a:pt x="8616" y="16750"/>
                </a:cubicBezTo>
                <a:cubicBezTo>
                  <a:pt x="17171" y="6068"/>
                  <a:pt x="17171" y="6068"/>
                  <a:pt x="17171" y="6068"/>
                </a:cubicBezTo>
                <a:lnTo>
                  <a:pt x="17171" y="2082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414042"/>
                </a:solidFill>
              </a:defRPr>
            </a:pPr>
          </a:p>
        </p:txBody>
      </p:sp>
      <p:sp>
        <p:nvSpPr>
          <p:cNvPr id="218" name="Freeform 81"/>
          <p:cNvSpPr/>
          <p:nvPr/>
        </p:nvSpPr>
        <p:spPr>
          <a:xfrm>
            <a:off x="8958250" y="3359309"/>
            <a:ext cx="206015" cy="131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44" y="12459"/>
                </a:moveTo>
                <a:cubicBezTo>
                  <a:pt x="18929" y="10173"/>
                  <a:pt x="18929" y="10173"/>
                  <a:pt x="18929" y="10173"/>
                </a:cubicBezTo>
                <a:cubicBezTo>
                  <a:pt x="18929" y="6856"/>
                  <a:pt x="18929" y="6856"/>
                  <a:pt x="18929" y="6856"/>
                </a:cubicBezTo>
                <a:cubicBezTo>
                  <a:pt x="18929" y="4571"/>
                  <a:pt x="17711" y="2654"/>
                  <a:pt x="16259" y="2654"/>
                </a:cubicBezTo>
                <a:cubicBezTo>
                  <a:pt x="13728" y="2654"/>
                  <a:pt x="13728" y="2654"/>
                  <a:pt x="13728" y="2654"/>
                </a:cubicBezTo>
                <a:cubicBezTo>
                  <a:pt x="13728" y="442"/>
                  <a:pt x="13728" y="442"/>
                  <a:pt x="13728" y="442"/>
                </a:cubicBezTo>
                <a:cubicBezTo>
                  <a:pt x="13728" y="147"/>
                  <a:pt x="13635" y="0"/>
                  <a:pt x="13447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141" y="0"/>
                  <a:pt x="0" y="147"/>
                  <a:pt x="0" y="442"/>
                </a:cubicBezTo>
                <a:cubicBezTo>
                  <a:pt x="0" y="18283"/>
                  <a:pt x="0" y="18283"/>
                  <a:pt x="0" y="18283"/>
                </a:cubicBezTo>
                <a:cubicBezTo>
                  <a:pt x="0" y="18504"/>
                  <a:pt x="141" y="18725"/>
                  <a:pt x="281" y="18725"/>
                </a:cubicBezTo>
                <a:cubicBezTo>
                  <a:pt x="3467" y="18725"/>
                  <a:pt x="3467" y="18725"/>
                  <a:pt x="3467" y="18725"/>
                </a:cubicBezTo>
                <a:cubicBezTo>
                  <a:pt x="3655" y="20347"/>
                  <a:pt x="4545" y="21600"/>
                  <a:pt x="5623" y="21600"/>
                </a:cubicBezTo>
                <a:cubicBezTo>
                  <a:pt x="6700" y="21600"/>
                  <a:pt x="7590" y="20347"/>
                  <a:pt x="7778" y="18725"/>
                </a:cubicBezTo>
                <a:cubicBezTo>
                  <a:pt x="13447" y="18725"/>
                  <a:pt x="13447" y="18725"/>
                  <a:pt x="13447" y="18725"/>
                </a:cubicBezTo>
                <a:cubicBezTo>
                  <a:pt x="16165" y="18725"/>
                  <a:pt x="16165" y="18725"/>
                  <a:pt x="16165" y="18725"/>
                </a:cubicBezTo>
                <a:cubicBezTo>
                  <a:pt x="16352" y="20347"/>
                  <a:pt x="17243" y="21600"/>
                  <a:pt x="18320" y="21600"/>
                </a:cubicBezTo>
                <a:cubicBezTo>
                  <a:pt x="19398" y="21600"/>
                  <a:pt x="20288" y="20347"/>
                  <a:pt x="20475" y="18725"/>
                </a:cubicBezTo>
                <a:cubicBezTo>
                  <a:pt x="21319" y="18725"/>
                  <a:pt x="21319" y="18725"/>
                  <a:pt x="21319" y="18725"/>
                </a:cubicBezTo>
                <a:cubicBezTo>
                  <a:pt x="21506" y="18725"/>
                  <a:pt x="21600" y="18504"/>
                  <a:pt x="21600" y="18283"/>
                </a:cubicBezTo>
                <a:cubicBezTo>
                  <a:pt x="21600" y="14449"/>
                  <a:pt x="21600" y="14449"/>
                  <a:pt x="21600" y="14449"/>
                </a:cubicBezTo>
                <a:cubicBezTo>
                  <a:pt x="21600" y="13638"/>
                  <a:pt x="21366" y="12901"/>
                  <a:pt x="20944" y="12459"/>
                </a:cubicBezTo>
                <a:close/>
                <a:moveTo>
                  <a:pt x="16259" y="3539"/>
                </a:moveTo>
                <a:cubicBezTo>
                  <a:pt x="17430" y="3539"/>
                  <a:pt x="18367" y="5013"/>
                  <a:pt x="18367" y="6856"/>
                </a:cubicBezTo>
                <a:cubicBezTo>
                  <a:pt x="18367" y="10026"/>
                  <a:pt x="18367" y="10026"/>
                  <a:pt x="18367" y="10026"/>
                </a:cubicBezTo>
                <a:cubicBezTo>
                  <a:pt x="13728" y="10026"/>
                  <a:pt x="13728" y="10026"/>
                  <a:pt x="13728" y="10026"/>
                </a:cubicBezTo>
                <a:cubicBezTo>
                  <a:pt x="13728" y="3539"/>
                  <a:pt x="13728" y="3539"/>
                  <a:pt x="13728" y="3539"/>
                </a:cubicBezTo>
                <a:lnTo>
                  <a:pt x="16259" y="3539"/>
                </a:lnTo>
                <a:close/>
                <a:moveTo>
                  <a:pt x="562" y="15260"/>
                </a:moveTo>
                <a:cubicBezTo>
                  <a:pt x="562" y="15260"/>
                  <a:pt x="562" y="15260"/>
                  <a:pt x="562" y="15260"/>
                </a:cubicBezTo>
                <a:cubicBezTo>
                  <a:pt x="1734" y="15260"/>
                  <a:pt x="1734" y="15260"/>
                  <a:pt x="1734" y="15260"/>
                </a:cubicBezTo>
                <a:cubicBezTo>
                  <a:pt x="1921" y="15260"/>
                  <a:pt x="2015" y="15039"/>
                  <a:pt x="2015" y="14818"/>
                </a:cubicBezTo>
                <a:cubicBezTo>
                  <a:pt x="2015" y="14597"/>
                  <a:pt x="1921" y="14375"/>
                  <a:pt x="1734" y="14375"/>
                </a:cubicBezTo>
                <a:cubicBezTo>
                  <a:pt x="562" y="14375"/>
                  <a:pt x="562" y="14375"/>
                  <a:pt x="562" y="14375"/>
                </a:cubicBezTo>
                <a:cubicBezTo>
                  <a:pt x="562" y="14375"/>
                  <a:pt x="562" y="14375"/>
                  <a:pt x="562" y="14375"/>
                </a:cubicBezTo>
                <a:cubicBezTo>
                  <a:pt x="562" y="885"/>
                  <a:pt x="562" y="885"/>
                  <a:pt x="562" y="885"/>
                </a:cubicBezTo>
                <a:cubicBezTo>
                  <a:pt x="13166" y="885"/>
                  <a:pt x="13166" y="885"/>
                  <a:pt x="13166" y="885"/>
                </a:cubicBezTo>
                <a:cubicBezTo>
                  <a:pt x="13166" y="3096"/>
                  <a:pt x="13166" y="3096"/>
                  <a:pt x="13166" y="3096"/>
                </a:cubicBezTo>
                <a:cubicBezTo>
                  <a:pt x="13166" y="10468"/>
                  <a:pt x="13166" y="10468"/>
                  <a:pt x="13166" y="10468"/>
                </a:cubicBezTo>
                <a:cubicBezTo>
                  <a:pt x="13166" y="17840"/>
                  <a:pt x="13166" y="17840"/>
                  <a:pt x="13166" y="17840"/>
                </a:cubicBezTo>
                <a:cubicBezTo>
                  <a:pt x="7825" y="17840"/>
                  <a:pt x="7825" y="17840"/>
                  <a:pt x="7825" y="17840"/>
                </a:cubicBezTo>
                <a:cubicBezTo>
                  <a:pt x="7684" y="16071"/>
                  <a:pt x="6747" y="14744"/>
                  <a:pt x="5623" y="14744"/>
                </a:cubicBezTo>
                <a:cubicBezTo>
                  <a:pt x="4498" y="14744"/>
                  <a:pt x="3561" y="16071"/>
                  <a:pt x="3467" y="17840"/>
                </a:cubicBezTo>
                <a:cubicBezTo>
                  <a:pt x="562" y="17840"/>
                  <a:pt x="562" y="17840"/>
                  <a:pt x="562" y="17840"/>
                </a:cubicBezTo>
                <a:lnTo>
                  <a:pt x="562" y="15260"/>
                </a:lnTo>
                <a:close/>
                <a:moveTo>
                  <a:pt x="5623" y="20715"/>
                </a:moveTo>
                <a:cubicBezTo>
                  <a:pt x="4732" y="20715"/>
                  <a:pt x="4030" y="19536"/>
                  <a:pt x="4030" y="18135"/>
                </a:cubicBezTo>
                <a:cubicBezTo>
                  <a:pt x="4030" y="16734"/>
                  <a:pt x="4732" y="15629"/>
                  <a:pt x="5623" y="15629"/>
                </a:cubicBezTo>
                <a:cubicBezTo>
                  <a:pt x="6513" y="15629"/>
                  <a:pt x="7262" y="16734"/>
                  <a:pt x="7262" y="18135"/>
                </a:cubicBezTo>
                <a:cubicBezTo>
                  <a:pt x="7262" y="19536"/>
                  <a:pt x="6513" y="20715"/>
                  <a:pt x="5623" y="20715"/>
                </a:cubicBezTo>
                <a:close/>
                <a:moveTo>
                  <a:pt x="18320" y="20715"/>
                </a:moveTo>
                <a:cubicBezTo>
                  <a:pt x="17430" y="20715"/>
                  <a:pt x="16680" y="19536"/>
                  <a:pt x="16680" y="18135"/>
                </a:cubicBezTo>
                <a:cubicBezTo>
                  <a:pt x="16680" y="16734"/>
                  <a:pt x="17430" y="15629"/>
                  <a:pt x="18320" y="15629"/>
                </a:cubicBezTo>
                <a:cubicBezTo>
                  <a:pt x="19210" y="15629"/>
                  <a:pt x="19913" y="16734"/>
                  <a:pt x="19913" y="18135"/>
                </a:cubicBezTo>
                <a:cubicBezTo>
                  <a:pt x="19913" y="19536"/>
                  <a:pt x="19210" y="20715"/>
                  <a:pt x="18320" y="20715"/>
                </a:cubicBezTo>
                <a:close/>
                <a:moveTo>
                  <a:pt x="20475" y="17840"/>
                </a:moveTo>
                <a:cubicBezTo>
                  <a:pt x="20382" y="16071"/>
                  <a:pt x="19445" y="14744"/>
                  <a:pt x="18320" y="14744"/>
                </a:cubicBezTo>
                <a:cubicBezTo>
                  <a:pt x="17196" y="14744"/>
                  <a:pt x="16259" y="16071"/>
                  <a:pt x="16118" y="17840"/>
                </a:cubicBezTo>
                <a:cubicBezTo>
                  <a:pt x="13728" y="17840"/>
                  <a:pt x="13728" y="17840"/>
                  <a:pt x="13728" y="17840"/>
                </a:cubicBezTo>
                <a:cubicBezTo>
                  <a:pt x="13728" y="10911"/>
                  <a:pt x="13728" y="10911"/>
                  <a:pt x="13728" y="10911"/>
                </a:cubicBezTo>
                <a:cubicBezTo>
                  <a:pt x="18601" y="10911"/>
                  <a:pt x="18601" y="10911"/>
                  <a:pt x="18601" y="10911"/>
                </a:cubicBezTo>
                <a:cubicBezTo>
                  <a:pt x="20616" y="13196"/>
                  <a:pt x="20616" y="13196"/>
                  <a:pt x="20616" y="13196"/>
                </a:cubicBezTo>
                <a:cubicBezTo>
                  <a:pt x="20897" y="13417"/>
                  <a:pt x="21038" y="13859"/>
                  <a:pt x="21038" y="14375"/>
                </a:cubicBezTo>
                <a:cubicBezTo>
                  <a:pt x="20007" y="14375"/>
                  <a:pt x="20007" y="14375"/>
                  <a:pt x="20007" y="14375"/>
                </a:cubicBezTo>
                <a:cubicBezTo>
                  <a:pt x="19866" y="14375"/>
                  <a:pt x="19726" y="14597"/>
                  <a:pt x="19726" y="14818"/>
                </a:cubicBezTo>
                <a:cubicBezTo>
                  <a:pt x="19726" y="15039"/>
                  <a:pt x="19866" y="15260"/>
                  <a:pt x="20007" y="15260"/>
                </a:cubicBezTo>
                <a:cubicBezTo>
                  <a:pt x="21038" y="15260"/>
                  <a:pt x="21038" y="15260"/>
                  <a:pt x="21038" y="15260"/>
                </a:cubicBezTo>
                <a:cubicBezTo>
                  <a:pt x="21038" y="17840"/>
                  <a:pt x="21038" y="17840"/>
                  <a:pt x="21038" y="17840"/>
                </a:cubicBezTo>
                <a:lnTo>
                  <a:pt x="20475" y="1784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414042"/>
                </a:solidFill>
              </a:defRPr>
            </a:pPr>
          </a:p>
        </p:txBody>
      </p:sp>
      <p:sp>
        <p:nvSpPr>
          <p:cNvPr id="219" name="Freeform 6"/>
          <p:cNvSpPr/>
          <p:nvPr/>
        </p:nvSpPr>
        <p:spPr>
          <a:xfrm>
            <a:off x="8965826" y="1622604"/>
            <a:ext cx="190862" cy="17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5" h="20951" fill="norm" stroke="1" extrusionOk="0">
                <a:moveTo>
                  <a:pt x="18614" y="1977"/>
                </a:moveTo>
                <a:cubicBezTo>
                  <a:pt x="16320" y="-595"/>
                  <a:pt x="12592" y="-649"/>
                  <a:pt x="10203" y="1763"/>
                </a:cubicBezTo>
                <a:cubicBezTo>
                  <a:pt x="7814" y="-649"/>
                  <a:pt x="4086" y="-595"/>
                  <a:pt x="1792" y="1977"/>
                </a:cubicBezTo>
                <a:cubicBezTo>
                  <a:pt x="-597" y="4657"/>
                  <a:pt x="-597" y="8999"/>
                  <a:pt x="1792" y="11625"/>
                </a:cubicBezTo>
                <a:cubicBezTo>
                  <a:pt x="10012" y="20844"/>
                  <a:pt x="10012" y="20844"/>
                  <a:pt x="10012" y="20844"/>
                </a:cubicBezTo>
                <a:cubicBezTo>
                  <a:pt x="10060" y="20897"/>
                  <a:pt x="10107" y="20951"/>
                  <a:pt x="10203" y="20951"/>
                </a:cubicBezTo>
                <a:cubicBezTo>
                  <a:pt x="10299" y="20951"/>
                  <a:pt x="10346" y="20897"/>
                  <a:pt x="10394" y="20844"/>
                </a:cubicBezTo>
                <a:cubicBezTo>
                  <a:pt x="18614" y="11625"/>
                  <a:pt x="18614" y="11625"/>
                  <a:pt x="18614" y="11625"/>
                </a:cubicBezTo>
                <a:cubicBezTo>
                  <a:pt x="21003" y="8999"/>
                  <a:pt x="21003" y="4657"/>
                  <a:pt x="18614" y="1977"/>
                </a:cubicBezTo>
                <a:close/>
                <a:moveTo>
                  <a:pt x="18184" y="11196"/>
                </a:moveTo>
                <a:cubicBezTo>
                  <a:pt x="10203" y="20147"/>
                  <a:pt x="10203" y="20147"/>
                  <a:pt x="10203" y="20147"/>
                </a:cubicBezTo>
                <a:cubicBezTo>
                  <a:pt x="2222" y="11196"/>
                  <a:pt x="2222" y="11196"/>
                  <a:pt x="2222" y="11196"/>
                </a:cubicBezTo>
                <a:cubicBezTo>
                  <a:pt x="72" y="8784"/>
                  <a:pt x="72" y="4872"/>
                  <a:pt x="2222" y="2460"/>
                </a:cubicBezTo>
                <a:cubicBezTo>
                  <a:pt x="3274" y="1227"/>
                  <a:pt x="4707" y="637"/>
                  <a:pt x="6093" y="637"/>
                </a:cubicBezTo>
                <a:cubicBezTo>
                  <a:pt x="7527" y="637"/>
                  <a:pt x="8913" y="1227"/>
                  <a:pt x="10012" y="2460"/>
                </a:cubicBezTo>
                <a:cubicBezTo>
                  <a:pt x="10107" y="2567"/>
                  <a:pt x="10299" y="2567"/>
                  <a:pt x="10394" y="2460"/>
                </a:cubicBezTo>
                <a:cubicBezTo>
                  <a:pt x="12545" y="48"/>
                  <a:pt x="16033" y="48"/>
                  <a:pt x="18184" y="2460"/>
                </a:cubicBezTo>
                <a:cubicBezTo>
                  <a:pt x="20334" y="4872"/>
                  <a:pt x="20334" y="8784"/>
                  <a:pt x="18184" y="1119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414042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117;p7"/>
          <p:cNvSpPr txBox="1"/>
          <p:nvPr>
            <p:ph type="title"/>
          </p:nvPr>
        </p:nvSpPr>
        <p:spPr>
          <a:xfrm>
            <a:off x="0" y="0"/>
            <a:ext cx="12192000" cy="1343702"/>
          </a:xfrm>
          <a:prstGeom prst="rect">
            <a:avLst/>
          </a:prstGeom>
          <a:solidFill>
            <a:srgbClr val="3FA9EF"/>
          </a:solidFill>
        </p:spPr>
        <p:txBody>
          <a:bodyPr/>
          <a:lstStyle>
            <a:lvl1pPr algn="ctr"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BENEFITS OF THE APPROACH</a:t>
            </a:r>
          </a:p>
        </p:txBody>
      </p:sp>
      <p:sp>
        <p:nvSpPr>
          <p:cNvPr id="222" name="TextBox 35"/>
          <p:cNvSpPr txBox="1"/>
          <p:nvPr/>
        </p:nvSpPr>
        <p:spPr>
          <a:xfrm>
            <a:off x="1638920" y="2414339"/>
            <a:ext cx="3966860" cy="33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700">
                <a:solidFill>
                  <a:srgbClr val="F7941D"/>
                </a:solidFill>
              </a:defRPr>
            </a:lvl1pPr>
          </a:lstStyle>
          <a:p>
            <a:pPr/>
            <a:r>
              <a:t>Finding attacks Early</a:t>
            </a:r>
          </a:p>
        </p:txBody>
      </p:sp>
      <p:sp>
        <p:nvSpPr>
          <p:cNvPr id="223" name="TextBox 37"/>
          <p:cNvSpPr txBox="1"/>
          <p:nvPr/>
        </p:nvSpPr>
        <p:spPr>
          <a:xfrm>
            <a:off x="1524620" y="3823354"/>
            <a:ext cx="3966860" cy="33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700">
                <a:solidFill>
                  <a:srgbClr val="F0BE41"/>
                </a:solidFill>
              </a:defRPr>
            </a:lvl1pPr>
          </a:lstStyle>
          <a:p>
            <a:pPr/>
            <a:r>
              <a:t>Reduction in information loss</a:t>
            </a:r>
          </a:p>
        </p:txBody>
      </p:sp>
      <p:sp>
        <p:nvSpPr>
          <p:cNvPr id="224" name="TextBox 45"/>
          <p:cNvSpPr txBox="1"/>
          <p:nvPr/>
        </p:nvSpPr>
        <p:spPr>
          <a:xfrm>
            <a:off x="7357788" y="2414339"/>
            <a:ext cx="3966861" cy="33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700">
                <a:solidFill>
                  <a:srgbClr val="F7941D"/>
                </a:solidFill>
              </a:defRPr>
            </a:lvl1pPr>
          </a:lstStyle>
          <a:p>
            <a:pPr/>
            <a:r>
              <a:t>Additional Security Feature</a:t>
            </a:r>
          </a:p>
        </p:txBody>
      </p:sp>
      <p:sp>
        <p:nvSpPr>
          <p:cNvPr id="225" name="TextBox 46"/>
          <p:cNvSpPr txBox="1"/>
          <p:nvPr/>
        </p:nvSpPr>
        <p:spPr>
          <a:xfrm>
            <a:off x="7357788" y="3823354"/>
            <a:ext cx="3966861" cy="33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700">
                <a:solidFill>
                  <a:srgbClr val="F0BE41"/>
                </a:solidFill>
              </a:defRPr>
            </a:lvl1pPr>
          </a:lstStyle>
          <a:p>
            <a:pPr/>
            <a:r>
              <a:t>Reduces cost of breach</a:t>
            </a:r>
          </a:p>
        </p:txBody>
      </p:sp>
      <p:grpSp>
        <p:nvGrpSpPr>
          <p:cNvPr id="228" name="Group 18"/>
          <p:cNvGrpSpPr/>
          <p:nvPr/>
        </p:nvGrpSpPr>
        <p:grpSpPr>
          <a:xfrm>
            <a:off x="417838" y="2107603"/>
            <a:ext cx="951849" cy="951849"/>
            <a:chOff x="0" y="0"/>
            <a:chExt cx="951848" cy="951848"/>
          </a:xfrm>
        </p:grpSpPr>
        <p:sp>
          <p:nvSpPr>
            <p:cNvPr id="226" name="Rectangle 36"/>
            <p:cNvSpPr/>
            <p:nvPr/>
          </p:nvSpPr>
          <p:spPr>
            <a:xfrm>
              <a:off x="-1" y="-1"/>
              <a:ext cx="951850" cy="951850"/>
            </a:xfrm>
            <a:prstGeom prst="rect">
              <a:avLst/>
            </a:prstGeom>
            <a:solidFill>
              <a:srgbClr val="F794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Freeform 5"/>
            <p:cNvSpPr/>
            <p:nvPr/>
          </p:nvSpPr>
          <p:spPr>
            <a:xfrm>
              <a:off x="205466" y="185501"/>
              <a:ext cx="540916" cy="5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12729" y="2184"/>
                  </a:moveTo>
                  <a:cubicBezTo>
                    <a:pt x="12857" y="2184"/>
                    <a:pt x="12986" y="2244"/>
                    <a:pt x="13114" y="2244"/>
                  </a:cubicBezTo>
                  <a:cubicBezTo>
                    <a:pt x="13179" y="2304"/>
                    <a:pt x="13179" y="2304"/>
                    <a:pt x="13243" y="2304"/>
                  </a:cubicBezTo>
                  <a:cubicBezTo>
                    <a:pt x="13371" y="2304"/>
                    <a:pt x="13500" y="2184"/>
                    <a:pt x="13564" y="2064"/>
                  </a:cubicBezTo>
                  <a:cubicBezTo>
                    <a:pt x="13564" y="1885"/>
                    <a:pt x="13436" y="1705"/>
                    <a:pt x="13307" y="1645"/>
                  </a:cubicBezTo>
                  <a:cubicBezTo>
                    <a:pt x="13114" y="1645"/>
                    <a:pt x="12986" y="1586"/>
                    <a:pt x="12857" y="1586"/>
                  </a:cubicBezTo>
                  <a:cubicBezTo>
                    <a:pt x="12664" y="1526"/>
                    <a:pt x="12471" y="1645"/>
                    <a:pt x="12471" y="1825"/>
                  </a:cubicBezTo>
                  <a:cubicBezTo>
                    <a:pt x="12407" y="2004"/>
                    <a:pt x="12536" y="2184"/>
                    <a:pt x="12729" y="2184"/>
                  </a:cubicBezTo>
                  <a:close/>
                  <a:moveTo>
                    <a:pt x="19479" y="6492"/>
                  </a:moveTo>
                  <a:cubicBezTo>
                    <a:pt x="19543" y="6612"/>
                    <a:pt x="19607" y="6671"/>
                    <a:pt x="19736" y="6671"/>
                  </a:cubicBezTo>
                  <a:cubicBezTo>
                    <a:pt x="19800" y="6671"/>
                    <a:pt x="19864" y="6612"/>
                    <a:pt x="19929" y="6612"/>
                  </a:cubicBezTo>
                  <a:cubicBezTo>
                    <a:pt x="20057" y="6492"/>
                    <a:pt x="20121" y="6312"/>
                    <a:pt x="19993" y="6193"/>
                  </a:cubicBezTo>
                  <a:cubicBezTo>
                    <a:pt x="19864" y="5953"/>
                    <a:pt x="19736" y="5714"/>
                    <a:pt x="19543" y="5535"/>
                  </a:cubicBezTo>
                  <a:cubicBezTo>
                    <a:pt x="19414" y="5415"/>
                    <a:pt x="19221" y="5355"/>
                    <a:pt x="19093" y="5475"/>
                  </a:cubicBezTo>
                  <a:cubicBezTo>
                    <a:pt x="18900" y="5535"/>
                    <a:pt x="18900" y="5774"/>
                    <a:pt x="19029" y="5894"/>
                  </a:cubicBezTo>
                  <a:cubicBezTo>
                    <a:pt x="19157" y="6073"/>
                    <a:pt x="19286" y="6312"/>
                    <a:pt x="19479" y="6492"/>
                  </a:cubicBezTo>
                  <a:close/>
                  <a:moveTo>
                    <a:pt x="14271" y="2603"/>
                  </a:moveTo>
                  <a:cubicBezTo>
                    <a:pt x="14529" y="2663"/>
                    <a:pt x="14786" y="2782"/>
                    <a:pt x="15043" y="2842"/>
                  </a:cubicBezTo>
                  <a:cubicBezTo>
                    <a:pt x="15043" y="2902"/>
                    <a:pt x="15107" y="2902"/>
                    <a:pt x="15171" y="2902"/>
                  </a:cubicBezTo>
                  <a:cubicBezTo>
                    <a:pt x="15300" y="2902"/>
                    <a:pt x="15429" y="2842"/>
                    <a:pt x="15493" y="2722"/>
                  </a:cubicBezTo>
                  <a:cubicBezTo>
                    <a:pt x="15557" y="2543"/>
                    <a:pt x="15493" y="2363"/>
                    <a:pt x="15300" y="2304"/>
                  </a:cubicBezTo>
                  <a:cubicBezTo>
                    <a:pt x="15043" y="2184"/>
                    <a:pt x="14786" y="2124"/>
                    <a:pt x="14529" y="2004"/>
                  </a:cubicBezTo>
                  <a:cubicBezTo>
                    <a:pt x="14336" y="1945"/>
                    <a:pt x="14143" y="2004"/>
                    <a:pt x="14079" y="2184"/>
                  </a:cubicBezTo>
                  <a:cubicBezTo>
                    <a:pt x="14014" y="2363"/>
                    <a:pt x="14143" y="2543"/>
                    <a:pt x="14271" y="2603"/>
                  </a:cubicBezTo>
                  <a:close/>
                  <a:moveTo>
                    <a:pt x="16071" y="3381"/>
                  </a:moveTo>
                  <a:cubicBezTo>
                    <a:pt x="16329" y="3500"/>
                    <a:pt x="16521" y="3680"/>
                    <a:pt x="16779" y="3799"/>
                  </a:cubicBezTo>
                  <a:cubicBezTo>
                    <a:pt x="16779" y="3859"/>
                    <a:pt x="16843" y="3859"/>
                    <a:pt x="16971" y="3859"/>
                  </a:cubicBezTo>
                  <a:cubicBezTo>
                    <a:pt x="17036" y="3859"/>
                    <a:pt x="17164" y="3799"/>
                    <a:pt x="17229" y="3740"/>
                  </a:cubicBezTo>
                  <a:cubicBezTo>
                    <a:pt x="17293" y="3620"/>
                    <a:pt x="17293" y="3381"/>
                    <a:pt x="17164" y="3321"/>
                  </a:cubicBezTo>
                  <a:cubicBezTo>
                    <a:pt x="16907" y="3141"/>
                    <a:pt x="16650" y="3022"/>
                    <a:pt x="16457" y="2842"/>
                  </a:cubicBezTo>
                  <a:cubicBezTo>
                    <a:pt x="16264" y="2782"/>
                    <a:pt x="16071" y="2842"/>
                    <a:pt x="15943" y="2962"/>
                  </a:cubicBezTo>
                  <a:cubicBezTo>
                    <a:pt x="15879" y="3141"/>
                    <a:pt x="15943" y="3321"/>
                    <a:pt x="16071" y="3381"/>
                  </a:cubicBezTo>
                  <a:close/>
                  <a:moveTo>
                    <a:pt x="19993" y="7509"/>
                  </a:moveTo>
                  <a:cubicBezTo>
                    <a:pt x="20121" y="7689"/>
                    <a:pt x="20250" y="7928"/>
                    <a:pt x="20314" y="8167"/>
                  </a:cubicBezTo>
                  <a:cubicBezTo>
                    <a:pt x="20379" y="8287"/>
                    <a:pt x="20507" y="8347"/>
                    <a:pt x="20636" y="8347"/>
                  </a:cubicBezTo>
                  <a:cubicBezTo>
                    <a:pt x="20700" y="8347"/>
                    <a:pt x="20700" y="8347"/>
                    <a:pt x="20764" y="8347"/>
                  </a:cubicBezTo>
                  <a:cubicBezTo>
                    <a:pt x="20957" y="8287"/>
                    <a:pt x="21021" y="8107"/>
                    <a:pt x="20957" y="7928"/>
                  </a:cubicBezTo>
                  <a:cubicBezTo>
                    <a:pt x="20829" y="7689"/>
                    <a:pt x="20764" y="7449"/>
                    <a:pt x="20636" y="7210"/>
                  </a:cubicBezTo>
                  <a:cubicBezTo>
                    <a:pt x="20571" y="7090"/>
                    <a:pt x="20379" y="7030"/>
                    <a:pt x="20186" y="7090"/>
                  </a:cubicBezTo>
                  <a:cubicBezTo>
                    <a:pt x="19993" y="7150"/>
                    <a:pt x="19929" y="7330"/>
                    <a:pt x="19993" y="7509"/>
                  </a:cubicBezTo>
                  <a:close/>
                  <a:moveTo>
                    <a:pt x="18257" y="5056"/>
                  </a:moveTo>
                  <a:cubicBezTo>
                    <a:pt x="18321" y="5116"/>
                    <a:pt x="18386" y="5116"/>
                    <a:pt x="18514" y="5116"/>
                  </a:cubicBezTo>
                  <a:cubicBezTo>
                    <a:pt x="18579" y="5116"/>
                    <a:pt x="18643" y="5116"/>
                    <a:pt x="18707" y="5056"/>
                  </a:cubicBezTo>
                  <a:cubicBezTo>
                    <a:pt x="18836" y="4936"/>
                    <a:pt x="18836" y="4757"/>
                    <a:pt x="18707" y="4637"/>
                  </a:cubicBezTo>
                  <a:cubicBezTo>
                    <a:pt x="18514" y="4398"/>
                    <a:pt x="18321" y="4218"/>
                    <a:pt x="18129" y="4039"/>
                  </a:cubicBezTo>
                  <a:cubicBezTo>
                    <a:pt x="18000" y="3919"/>
                    <a:pt x="17807" y="3919"/>
                    <a:pt x="17679" y="4099"/>
                  </a:cubicBezTo>
                  <a:cubicBezTo>
                    <a:pt x="17550" y="4218"/>
                    <a:pt x="17550" y="4398"/>
                    <a:pt x="17679" y="4517"/>
                  </a:cubicBezTo>
                  <a:cubicBezTo>
                    <a:pt x="17871" y="4697"/>
                    <a:pt x="18064" y="4876"/>
                    <a:pt x="18257" y="5056"/>
                  </a:cubicBezTo>
                  <a:close/>
                  <a:moveTo>
                    <a:pt x="20700" y="9244"/>
                  </a:moveTo>
                  <a:cubicBezTo>
                    <a:pt x="20764" y="9484"/>
                    <a:pt x="20764" y="9723"/>
                    <a:pt x="20829" y="9962"/>
                  </a:cubicBezTo>
                  <a:cubicBezTo>
                    <a:pt x="20893" y="10142"/>
                    <a:pt x="21021" y="10202"/>
                    <a:pt x="21150" y="10202"/>
                  </a:cubicBezTo>
                  <a:cubicBezTo>
                    <a:pt x="21150" y="10202"/>
                    <a:pt x="21214" y="10202"/>
                    <a:pt x="21214" y="10202"/>
                  </a:cubicBezTo>
                  <a:cubicBezTo>
                    <a:pt x="21407" y="10202"/>
                    <a:pt x="21536" y="10022"/>
                    <a:pt x="21471" y="9843"/>
                  </a:cubicBezTo>
                  <a:cubicBezTo>
                    <a:pt x="21471" y="9603"/>
                    <a:pt x="21407" y="9364"/>
                    <a:pt x="21343" y="9065"/>
                  </a:cubicBezTo>
                  <a:cubicBezTo>
                    <a:pt x="21279" y="8945"/>
                    <a:pt x="21086" y="8825"/>
                    <a:pt x="20893" y="8885"/>
                  </a:cubicBezTo>
                  <a:cubicBezTo>
                    <a:pt x="20764" y="8885"/>
                    <a:pt x="20636" y="9065"/>
                    <a:pt x="20700" y="9244"/>
                  </a:cubicBezTo>
                  <a:close/>
                  <a:moveTo>
                    <a:pt x="21600" y="11039"/>
                  </a:moveTo>
                  <a:cubicBezTo>
                    <a:pt x="21600" y="10860"/>
                    <a:pt x="21471" y="10740"/>
                    <a:pt x="21279" y="10740"/>
                  </a:cubicBezTo>
                  <a:cubicBezTo>
                    <a:pt x="21086" y="10740"/>
                    <a:pt x="20957" y="10920"/>
                    <a:pt x="20957" y="11099"/>
                  </a:cubicBezTo>
                  <a:cubicBezTo>
                    <a:pt x="20957" y="11219"/>
                    <a:pt x="20957" y="11338"/>
                    <a:pt x="20957" y="11458"/>
                  </a:cubicBezTo>
                  <a:cubicBezTo>
                    <a:pt x="20957" y="16664"/>
                    <a:pt x="16393" y="20912"/>
                    <a:pt x="10800" y="20912"/>
                  </a:cubicBezTo>
                  <a:cubicBezTo>
                    <a:pt x="5207" y="20912"/>
                    <a:pt x="643" y="16664"/>
                    <a:pt x="643" y="11458"/>
                  </a:cubicBezTo>
                  <a:cubicBezTo>
                    <a:pt x="643" y="6372"/>
                    <a:pt x="5079" y="2184"/>
                    <a:pt x="10543" y="2004"/>
                  </a:cubicBezTo>
                  <a:cubicBezTo>
                    <a:pt x="9450" y="2603"/>
                    <a:pt x="9450" y="2603"/>
                    <a:pt x="9450" y="2603"/>
                  </a:cubicBezTo>
                  <a:cubicBezTo>
                    <a:pt x="9257" y="2722"/>
                    <a:pt x="9193" y="2902"/>
                    <a:pt x="9321" y="3022"/>
                  </a:cubicBezTo>
                  <a:cubicBezTo>
                    <a:pt x="9386" y="3141"/>
                    <a:pt x="9450" y="3201"/>
                    <a:pt x="9579" y="3201"/>
                  </a:cubicBezTo>
                  <a:cubicBezTo>
                    <a:pt x="9643" y="3201"/>
                    <a:pt x="9707" y="3201"/>
                    <a:pt x="9771" y="3141"/>
                  </a:cubicBezTo>
                  <a:cubicBezTo>
                    <a:pt x="11829" y="2064"/>
                    <a:pt x="11829" y="2064"/>
                    <a:pt x="11829" y="2064"/>
                  </a:cubicBezTo>
                  <a:cubicBezTo>
                    <a:pt x="11893" y="2004"/>
                    <a:pt x="11957" y="1885"/>
                    <a:pt x="11957" y="1825"/>
                  </a:cubicBezTo>
                  <a:cubicBezTo>
                    <a:pt x="11957" y="1705"/>
                    <a:pt x="11957" y="1586"/>
                    <a:pt x="11829" y="1526"/>
                  </a:cubicBezTo>
                  <a:cubicBezTo>
                    <a:pt x="10029" y="90"/>
                    <a:pt x="10029" y="90"/>
                    <a:pt x="10029" y="90"/>
                  </a:cubicBezTo>
                  <a:cubicBezTo>
                    <a:pt x="9836" y="-30"/>
                    <a:pt x="9643" y="-30"/>
                    <a:pt x="9514" y="90"/>
                  </a:cubicBezTo>
                  <a:cubicBezTo>
                    <a:pt x="9386" y="209"/>
                    <a:pt x="9450" y="449"/>
                    <a:pt x="9579" y="568"/>
                  </a:cubicBezTo>
                  <a:cubicBezTo>
                    <a:pt x="10671" y="1406"/>
                    <a:pt x="10671" y="1406"/>
                    <a:pt x="10671" y="1406"/>
                  </a:cubicBezTo>
                  <a:cubicBezTo>
                    <a:pt x="4757" y="1466"/>
                    <a:pt x="0" y="5953"/>
                    <a:pt x="0" y="11458"/>
                  </a:cubicBezTo>
                  <a:cubicBezTo>
                    <a:pt x="0" y="17023"/>
                    <a:pt x="4821" y="21570"/>
                    <a:pt x="10800" y="21570"/>
                  </a:cubicBezTo>
                  <a:cubicBezTo>
                    <a:pt x="16779" y="21570"/>
                    <a:pt x="21600" y="17023"/>
                    <a:pt x="21600" y="11458"/>
                  </a:cubicBezTo>
                  <a:cubicBezTo>
                    <a:pt x="21600" y="11338"/>
                    <a:pt x="21600" y="11219"/>
                    <a:pt x="21600" y="11039"/>
                  </a:cubicBezTo>
                  <a:close/>
                  <a:moveTo>
                    <a:pt x="6300" y="12116"/>
                  </a:moveTo>
                  <a:cubicBezTo>
                    <a:pt x="4564" y="13552"/>
                    <a:pt x="4564" y="13552"/>
                    <a:pt x="4564" y="13552"/>
                  </a:cubicBezTo>
                  <a:cubicBezTo>
                    <a:pt x="4436" y="13612"/>
                    <a:pt x="4436" y="13732"/>
                    <a:pt x="4436" y="13792"/>
                  </a:cubicBezTo>
                  <a:cubicBezTo>
                    <a:pt x="4436" y="13971"/>
                    <a:pt x="4564" y="14091"/>
                    <a:pt x="4693" y="14091"/>
                  </a:cubicBezTo>
                  <a:cubicBezTo>
                    <a:pt x="7779" y="14091"/>
                    <a:pt x="7779" y="14091"/>
                    <a:pt x="7779" y="14091"/>
                  </a:cubicBezTo>
                  <a:cubicBezTo>
                    <a:pt x="7971" y="14091"/>
                    <a:pt x="8100" y="13971"/>
                    <a:pt x="8100" y="13792"/>
                  </a:cubicBezTo>
                  <a:cubicBezTo>
                    <a:pt x="8100" y="13672"/>
                    <a:pt x="7971" y="13552"/>
                    <a:pt x="7779" y="13552"/>
                  </a:cubicBezTo>
                  <a:cubicBezTo>
                    <a:pt x="5336" y="13552"/>
                    <a:pt x="5336" y="13552"/>
                    <a:pt x="5336" y="13552"/>
                  </a:cubicBezTo>
                  <a:cubicBezTo>
                    <a:pt x="6686" y="12415"/>
                    <a:pt x="6686" y="12415"/>
                    <a:pt x="6686" y="12415"/>
                  </a:cubicBezTo>
                  <a:cubicBezTo>
                    <a:pt x="7586" y="11697"/>
                    <a:pt x="7971" y="11279"/>
                    <a:pt x="7971" y="10561"/>
                  </a:cubicBezTo>
                  <a:cubicBezTo>
                    <a:pt x="7971" y="10561"/>
                    <a:pt x="7971" y="10561"/>
                    <a:pt x="7971" y="10561"/>
                  </a:cubicBezTo>
                  <a:cubicBezTo>
                    <a:pt x="7971" y="9783"/>
                    <a:pt x="7329" y="9184"/>
                    <a:pt x="6364" y="9184"/>
                  </a:cubicBezTo>
                  <a:cubicBezTo>
                    <a:pt x="5529" y="9184"/>
                    <a:pt x="5079" y="9543"/>
                    <a:pt x="4629" y="10082"/>
                  </a:cubicBezTo>
                  <a:cubicBezTo>
                    <a:pt x="4629" y="10142"/>
                    <a:pt x="4564" y="10202"/>
                    <a:pt x="4564" y="10261"/>
                  </a:cubicBezTo>
                  <a:cubicBezTo>
                    <a:pt x="4564" y="10381"/>
                    <a:pt x="4693" y="10501"/>
                    <a:pt x="4886" y="10501"/>
                  </a:cubicBezTo>
                  <a:cubicBezTo>
                    <a:pt x="4950" y="10501"/>
                    <a:pt x="5014" y="10441"/>
                    <a:pt x="5079" y="10381"/>
                  </a:cubicBezTo>
                  <a:cubicBezTo>
                    <a:pt x="5464" y="9962"/>
                    <a:pt x="5786" y="9663"/>
                    <a:pt x="6364" y="9663"/>
                  </a:cubicBezTo>
                  <a:cubicBezTo>
                    <a:pt x="6879" y="9663"/>
                    <a:pt x="7393" y="10022"/>
                    <a:pt x="7393" y="10620"/>
                  </a:cubicBezTo>
                  <a:cubicBezTo>
                    <a:pt x="7393" y="11099"/>
                    <a:pt x="7136" y="11458"/>
                    <a:pt x="6300" y="12116"/>
                  </a:cubicBezTo>
                  <a:close/>
                  <a:moveTo>
                    <a:pt x="11443" y="9364"/>
                  </a:moveTo>
                  <a:cubicBezTo>
                    <a:pt x="8743" y="12415"/>
                    <a:pt x="8743" y="12415"/>
                    <a:pt x="8743" y="12415"/>
                  </a:cubicBezTo>
                  <a:cubicBezTo>
                    <a:pt x="8679" y="12475"/>
                    <a:pt x="8614" y="12595"/>
                    <a:pt x="8614" y="12655"/>
                  </a:cubicBezTo>
                  <a:cubicBezTo>
                    <a:pt x="8614" y="12834"/>
                    <a:pt x="8743" y="12954"/>
                    <a:pt x="8936" y="12954"/>
                  </a:cubicBezTo>
                  <a:cubicBezTo>
                    <a:pt x="11507" y="12954"/>
                    <a:pt x="11507" y="12954"/>
                    <a:pt x="11507" y="12954"/>
                  </a:cubicBezTo>
                  <a:cubicBezTo>
                    <a:pt x="11507" y="13851"/>
                    <a:pt x="11507" y="13851"/>
                    <a:pt x="11507" y="13851"/>
                  </a:cubicBezTo>
                  <a:cubicBezTo>
                    <a:pt x="11507" y="13971"/>
                    <a:pt x="11636" y="14091"/>
                    <a:pt x="11764" y="14091"/>
                  </a:cubicBezTo>
                  <a:cubicBezTo>
                    <a:pt x="11957" y="14091"/>
                    <a:pt x="12086" y="13971"/>
                    <a:pt x="12086" y="13851"/>
                  </a:cubicBezTo>
                  <a:cubicBezTo>
                    <a:pt x="12086" y="12954"/>
                    <a:pt x="12086" y="12954"/>
                    <a:pt x="12086" y="12954"/>
                  </a:cubicBezTo>
                  <a:cubicBezTo>
                    <a:pt x="12664" y="12954"/>
                    <a:pt x="12664" y="12954"/>
                    <a:pt x="12664" y="12954"/>
                  </a:cubicBezTo>
                  <a:cubicBezTo>
                    <a:pt x="12793" y="12954"/>
                    <a:pt x="12921" y="12834"/>
                    <a:pt x="12921" y="12715"/>
                  </a:cubicBezTo>
                  <a:cubicBezTo>
                    <a:pt x="12921" y="12595"/>
                    <a:pt x="12793" y="12475"/>
                    <a:pt x="12664" y="12475"/>
                  </a:cubicBezTo>
                  <a:cubicBezTo>
                    <a:pt x="12086" y="12475"/>
                    <a:pt x="12086" y="12475"/>
                    <a:pt x="12086" y="12475"/>
                  </a:cubicBezTo>
                  <a:cubicBezTo>
                    <a:pt x="12086" y="9484"/>
                    <a:pt x="12086" y="9484"/>
                    <a:pt x="12086" y="9484"/>
                  </a:cubicBezTo>
                  <a:cubicBezTo>
                    <a:pt x="12086" y="9304"/>
                    <a:pt x="11893" y="9184"/>
                    <a:pt x="11764" y="9184"/>
                  </a:cubicBezTo>
                  <a:cubicBezTo>
                    <a:pt x="11571" y="9184"/>
                    <a:pt x="11507" y="9244"/>
                    <a:pt x="11443" y="9364"/>
                  </a:cubicBezTo>
                  <a:close/>
                  <a:moveTo>
                    <a:pt x="11507" y="12475"/>
                  </a:moveTo>
                  <a:cubicBezTo>
                    <a:pt x="9321" y="12475"/>
                    <a:pt x="9321" y="12475"/>
                    <a:pt x="9321" y="12475"/>
                  </a:cubicBezTo>
                  <a:cubicBezTo>
                    <a:pt x="11507" y="10022"/>
                    <a:pt x="11507" y="10022"/>
                    <a:pt x="11507" y="10022"/>
                  </a:cubicBezTo>
                  <a:lnTo>
                    <a:pt x="11507" y="12475"/>
                  </a:lnTo>
                  <a:close/>
                  <a:moveTo>
                    <a:pt x="14143" y="14091"/>
                  </a:moveTo>
                  <a:cubicBezTo>
                    <a:pt x="14336" y="14091"/>
                    <a:pt x="14464" y="13971"/>
                    <a:pt x="14464" y="13851"/>
                  </a:cubicBezTo>
                  <a:cubicBezTo>
                    <a:pt x="14464" y="12056"/>
                    <a:pt x="14464" y="12056"/>
                    <a:pt x="14464" y="12056"/>
                  </a:cubicBezTo>
                  <a:cubicBezTo>
                    <a:pt x="14464" y="11398"/>
                    <a:pt x="14914" y="10920"/>
                    <a:pt x="15621" y="10920"/>
                  </a:cubicBezTo>
                  <a:cubicBezTo>
                    <a:pt x="16264" y="10920"/>
                    <a:pt x="16650" y="11338"/>
                    <a:pt x="16650" y="11997"/>
                  </a:cubicBezTo>
                  <a:cubicBezTo>
                    <a:pt x="16650" y="13851"/>
                    <a:pt x="16650" y="13851"/>
                    <a:pt x="16650" y="13851"/>
                  </a:cubicBezTo>
                  <a:cubicBezTo>
                    <a:pt x="16650" y="13971"/>
                    <a:pt x="16779" y="14091"/>
                    <a:pt x="16907" y="14091"/>
                  </a:cubicBezTo>
                  <a:cubicBezTo>
                    <a:pt x="17100" y="14091"/>
                    <a:pt x="17229" y="13971"/>
                    <a:pt x="17229" y="13851"/>
                  </a:cubicBezTo>
                  <a:cubicBezTo>
                    <a:pt x="17229" y="11877"/>
                    <a:pt x="17229" y="11877"/>
                    <a:pt x="17229" y="11877"/>
                  </a:cubicBezTo>
                  <a:cubicBezTo>
                    <a:pt x="17229" y="11039"/>
                    <a:pt x="16650" y="10441"/>
                    <a:pt x="15750" y="10441"/>
                  </a:cubicBezTo>
                  <a:cubicBezTo>
                    <a:pt x="15107" y="10441"/>
                    <a:pt x="14721" y="10740"/>
                    <a:pt x="14464" y="11159"/>
                  </a:cubicBezTo>
                  <a:cubicBezTo>
                    <a:pt x="14464" y="9304"/>
                    <a:pt x="14464" y="9304"/>
                    <a:pt x="14464" y="9304"/>
                  </a:cubicBezTo>
                  <a:cubicBezTo>
                    <a:pt x="14464" y="9125"/>
                    <a:pt x="14336" y="9005"/>
                    <a:pt x="14143" y="9005"/>
                  </a:cubicBezTo>
                  <a:cubicBezTo>
                    <a:pt x="14014" y="9005"/>
                    <a:pt x="13886" y="9125"/>
                    <a:pt x="13886" y="9304"/>
                  </a:cubicBezTo>
                  <a:cubicBezTo>
                    <a:pt x="13886" y="13851"/>
                    <a:pt x="13886" y="13851"/>
                    <a:pt x="13886" y="13851"/>
                  </a:cubicBezTo>
                  <a:cubicBezTo>
                    <a:pt x="13886" y="13971"/>
                    <a:pt x="14014" y="14091"/>
                    <a:pt x="14143" y="1409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414042"/>
                  </a:solidFill>
                </a:defRPr>
              </a:pPr>
            </a:p>
          </p:txBody>
        </p:sp>
      </p:grpSp>
      <p:grpSp>
        <p:nvGrpSpPr>
          <p:cNvPr id="231" name="Group 20"/>
          <p:cNvGrpSpPr/>
          <p:nvPr/>
        </p:nvGrpSpPr>
        <p:grpSpPr>
          <a:xfrm>
            <a:off x="417838" y="3572095"/>
            <a:ext cx="951849" cy="951849"/>
            <a:chOff x="0" y="0"/>
            <a:chExt cx="951848" cy="951848"/>
          </a:xfrm>
        </p:grpSpPr>
        <p:sp>
          <p:nvSpPr>
            <p:cNvPr id="229" name="Rectangle 38"/>
            <p:cNvSpPr/>
            <p:nvPr/>
          </p:nvSpPr>
          <p:spPr>
            <a:xfrm>
              <a:off x="-1" y="-1"/>
              <a:ext cx="951850" cy="951850"/>
            </a:xfrm>
            <a:prstGeom prst="rect">
              <a:avLst/>
            </a:prstGeom>
            <a:solidFill>
              <a:srgbClr val="F0BE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Freeform 8"/>
            <p:cNvSpPr/>
            <p:nvPr/>
          </p:nvSpPr>
          <p:spPr>
            <a:xfrm>
              <a:off x="186958" y="187371"/>
              <a:ext cx="576635" cy="577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600" fill="norm" stroke="1" extrusionOk="0">
                  <a:moveTo>
                    <a:pt x="7419" y="660"/>
                  </a:moveTo>
                  <a:cubicBezTo>
                    <a:pt x="7479" y="660"/>
                    <a:pt x="7539" y="720"/>
                    <a:pt x="7539" y="780"/>
                  </a:cubicBezTo>
                  <a:cubicBezTo>
                    <a:pt x="7719" y="1860"/>
                    <a:pt x="7719" y="1860"/>
                    <a:pt x="7719" y="1860"/>
                  </a:cubicBezTo>
                  <a:cubicBezTo>
                    <a:pt x="7778" y="2100"/>
                    <a:pt x="7958" y="2280"/>
                    <a:pt x="8197" y="2340"/>
                  </a:cubicBezTo>
                  <a:cubicBezTo>
                    <a:pt x="8616" y="2460"/>
                    <a:pt x="8975" y="2640"/>
                    <a:pt x="9334" y="2820"/>
                  </a:cubicBezTo>
                  <a:cubicBezTo>
                    <a:pt x="9454" y="2880"/>
                    <a:pt x="9573" y="2940"/>
                    <a:pt x="9633" y="2940"/>
                  </a:cubicBezTo>
                  <a:cubicBezTo>
                    <a:pt x="9813" y="2940"/>
                    <a:pt x="9932" y="2880"/>
                    <a:pt x="10052" y="2820"/>
                  </a:cubicBezTo>
                  <a:cubicBezTo>
                    <a:pt x="10890" y="2160"/>
                    <a:pt x="10890" y="2160"/>
                    <a:pt x="10890" y="2160"/>
                  </a:cubicBezTo>
                  <a:cubicBezTo>
                    <a:pt x="10950" y="2160"/>
                    <a:pt x="10950" y="2160"/>
                    <a:pt x="11009" y="2160"/>
                  </a:cubicBezTo>
                  <a:cubicBezTo>
                    <a:pt x="11009" y="2160"/>
                    <a:pt x="11069" y="2160"/>
                    <a:pt x="11069" y="2220"/>
                  </a:cubicBezTo>
                  <a:cubicBezTo>
                    <a:pt x="11727" y="2820"/>
                    <a:pt x="11727" y="2820"/>
                    <a:pt x="11727" y="2820"/>
                  </a:cubicBezTo>
                  <a:cubicBezTo>
                    <a:pt x="11787" y="2880"/>
                    <a:pt x="11787" y="2940"/>
                    <a:pt x="11727" y="3000"/>
                  </a:cubicBezTo>
                  <a:cubicBezTo>
                    <a:pt x="11129" y="3900"/>
                    <a:pt x="11129" y="3900"/>
                    <a:pt x="11129" y="3900"/>
                  </a:cubicBezTo>
                  <a:cubicBezTo>
                    <a:pt x="11009" y="4080"/>
                    <a:pt x="10950" y="4380"/>
                    <a:pt x="11069" y="4560"/>
                  </a:cubicBezTo>
                  <a:cubicBezTo>
                    <a:pt x="11309" y="4920"/>
                    <a:pt x="11488" y="5340"/>
                    <a:pt x="11548" y="5700"/>
                  </a:cubicBezTo>
                  <a:cubicBezTo>
                    <a:pt x="11608" y="5940"/>
                    <a:pt x="11847" y="6120"/>
                    <a:pt x="12086" y="6180"/>
                  </a:cubicBezTo>
                  <a:cubicBezTo>
                    <a:pt x="13104" y="6360"/>
                    <a:pt x="13104" y="6360"/>
                    <a:pt x="13104" y="6360"/>
                  </a:cubicBezTo>
                  <a:cubicBezTo>
                    <a:pt x="13223" y="6360"/>
                    <a:pt x="13223" y="6420"/>
                    <a:pt x="13223" y="6540"/>
                  </a:cubicBezTo>
                  <a:cubicBezTo>
                    <a:pt x="13223" y="7440"/>
                    <a:pt x="13223" y="7440"/>
                    <a:pt x="13223" y="7440"/>
                  </a:cubicBezTo>
                  <a:cubicBezTo>
                    <a:pt x="13223" y="7500"/>
                    <a:pt x="13223" y="7560"/>
                    <a:pt x="13104" y="7560"/>
                  </a:cubicBezTo>
                  <a:cubicBezTo>
                    <a:pt x="12086" y="7740"/>
                    <a:pt x="12086" y="7740"/>
                    <a:pt x="12086" y="7740"/>
                  </a:cubicBezTo>
                  <a:cubicBezTo>
                    <a:pt x="11847" y="7800"/>
                    <a:pt x="11608" y="7980"/>
                    <a:pt x="11548" y="8220"/>
                  </a:cubicBezTo>
                  <a:cubicBezTo>
                    <a:pt x="11488" y="8640"/>
                    <a:pt x="11309" y="9000"/>
                    <a:pt x="11069" y="9360"/>
                  </a:cubicBezTo>
                  <a:cubicBezTo>
                    <a:pt x="10950" y="9600"/>
                    <a:pt x="11009" y="9840"/>
                    <a:pt x="11129" y="10080"/>
                  </a:cubicBezTo>
                  <a:cubicBezTo>
                    <a:pt x="11727" y="10920"/>
                    <a:pt x="11727" y="10920"/>
                    <a:pt x="11727" y="10920"/>
                  </a:cubicBezTo>
                  <a:cubicBezTo>
                    <a:pt x="11787" y="10980"/>
                    <a:pt x="11787" y="11040"/>
                    <a:pt x="11727" y="11100"/>
                  </a:cubicBezTo>
                  <a:cubicBezTo>
                    <a:pt x="11069" y="11760"/>
                    <a:pt x="11069" y="11760"/>
                    <a:pt x="11069" y="11760"/>
                  </a:cubicBezTo>
                  <a:cubicBezTo>
                    <a:pt x="11069" y="11760"/>
                    <a:pt x="11009" y="11760"/>
                    <a:pt x="11009" y="11760"/>
                  </a:cubicBezTo>
                  <a:cubicBezTo>
                    <a:pt x="10950" y="11760"/>
                    <a:pt x="10950" y="11760"/>
                    <a:pt x="10890" y="11760"/>
                  </a:cubicBezTo>
                  <a:cubicBezTo>
                    <a:pt x="10052" y="11160"/>
                    <a:pt x="10052" y="11160"/>
                    <a:pt x="10052" y="11160"/>
                  </a:cubicBezTo>
                  <a:cubicBezTo>
                    <a:pt x="9932" y="11100"/>
                    <a:pt x="9813" y="11040"/>
                    <a:pt x="9693" y="11040"/>
                  </a:cubicBezTo>
                  <a:cubicBezTo>
                    <a:pt x="9573" y="11040"/>
                    <a:pt x="9454" y="11040"/>
                    <a:pt x="9334" y="11100"/>
                  </a:cubicBezTo>
                  <a:cubicBezTo>
                    <a:pt x="8975" y="11340"/>
                    <a:pt x="8616" y="11460"/>
                    <a:pt x="8197" y="11580"/>
                  </a:cubicBezTo>
                  <a:cubicBezTo>
                    <a:pt x="7958" y="11640"/>
                    <a:pt x="7778" y="11880"/>
                    <a:pt x="7719" y="12120"/>
                  </a:cubicBezTo>
                  <a:cubicBezTo>
                    <a:pt x="7539" y="13140"/>
                    <a:pt x="7539" y="13140"/>
                    <a:pt x="7539" y="13140"/>
                  </a:cubicBezTo>
                  <a:cubicBezTo>
                    <a:pt x="7539" y="13200"/>
                    <a:pt x="7479" y="13260"/>
                    <a:pt x="7419" y="13260"/>
                  </a:cubicBezTo>
                  <a:cubicBezTo>
                    <a:pt x="6522" y="13260"/>
                    <a:pt x="6522" y="13260"/>
                    <a:pt x="6522" y="13260"/>
                  </a:cubicBezTo>
                  <a:cubicBezTo>
                    <a:pt x="6462" y="13260"/>
                    <a:pt x="6402" y="13200"/>
                    <a:pt x="6342" y="13140"/>
                  </a:cubicBezTo>
                  <a:cubicBezTo>
                    <a:pt x="6163" y="12120"/>
                    <a:pt x="6163" y="12120"/>
                    <a:pt x="6163" y="12120"/>
                  </a:cubicBezTo>
                  <a:cubicBezTo>
                    <a:pt x="6163" y="11880"/>
                    <a:pt x="5983" y="11640"/>
                    <a:pt x="5744" y="11580"/>
                  </a:cubicBezTo>
                  <a:cubicBezTo>
                    <a:pt x="5325" y="11460"/>
                    <a:pt x="4906" y="11340"/>
                    <a:pt x="4547" y="11100"/>
                  </a:cubicBezTo>
                  <a:cubicBezTo>
                    <a:pt x="4488" y="11040"/>
                    <a:pt x="4368" y="11040"/>
                    <a:pt x="4248" y="11040"/>
                  </a:cubicBezTo>
                  <a:cubicBezTo>
                    <a:pt x="4129" y="11040"/>
                    <a:pt x="4009" y="11100"/>
                    <a:pt x="3889" y="11160"/>
                  </a:cubicBezTo>
                  <a:cubicBezTo>
                    <a:pt x="2992" y="11760"/>
                    <a:pt x="2992" y="11760"/>
                    <a:pt x="2992" y="11760"/>
                  </a:cubicBezTo>
                  <a:cubicBezTo>
                    <a:pt x="2992" y="11760"/>
                    <a:pt x="2932" y="11760"/>
                    <a:pt x="2932" y="11760"/>
                  </a:cubicBezTo>
                  <a:cubicBezTo>
                    <a:pt x="2932" y="11760"/>
                    <a:pt x="2872" y="11760"/>
                    <a:pt x="2812" y="11760"/>
                  </a:cubicBezTo>
                  <a:cubicBezTo>
                    <a:pt x="2214" y="11100"/>
                    <a:pt x="2214" y="11100"/>
                    <a:pt x="2214" y="11100"/>
                  </a:cubicBezTo>
                  <a:cubicBezTo>
                    <a:pt x="2154" y="11040"/>
                    <a:pt x="2154" y="10980"/>
                    <a:pt x="2214" y="10920"/>
                  </a:cubicBezTo>
                  <a:cubicBezTo>
                    <a:pt x="2812" y="10080"/>
                    <a:pt x="2812" y="10080"/>
                    <a:pt x="2812" y="10080"/>
                  </a:cubicBezTo>
                  <a:cubicBezTo>
                    <a:pt x="2932" y="9840"/>
                    <a:pt x="2932" y="9600"/>
                    <a:pt x="2812" y="9360"/>
                  </a:cubicBezTo>
                  <a:cubicBezTo>
                    <a:pt x="2633" y="9000"/>
                    <a:pt x="2453" y="8640"/>
                    <a:pt x="2334" y="8220"/>
                  </a:cubicBezTo>
                  <a:cubicBezTo>
                    <a:pt x="2274" y="7980"/>
                    <a:pt x="2094" y="7800"/>
                    <a:pt x="1855" y="7740"/>
                  </a:cubicBezTo>
                  <a:cubicBezTo>
                    <a:pt x="778" y="7560"/>
                    <a:pt x="778" y="7560"/>
                    <a:pt x="778" y="7560"/>
                  </a:cubicBezTo>
                  <a:cubicBezTo>
                    <a:pt x="718" y="7560"/>
                    <a:pt x="658" y="7500"/>
                    <a:pt x="658" y="7440"/>
                  </a:cubicBezTo>
                  <a:cubicBezTo>
                    <a:pt x="658" y="6540"/>
                    <a:pt x="658" y="6540"/>
                    <a:pt x="658" y="6540"/>
                  </a:cubicBezTo>
                  <a:cubicBezTo>
                    <a:pt x="658" y="6480"/>
                    <a:pt x="718" y="6420"/>
                    <a:pt x="778" y="6360"/>
                  </a:cubicBezTo>
                  <a:cubicBezTo>
                    <a:pt x="1855" y="6180"/>
                    <a:pt x="1855" y="6180"/>
                    <a:pt x="1855" y="6180"/>
                  </a:cubicBezTo>
                  <a:cubicBezTo>
                    <a:pt x="2094" y="6180"/>
                    <a:pt x="2274" y="6000"/>
                    <a:pt x="2334" y="5760"/>
                  </a:cubicBezTo>
                  <a:cubicBezTo>
                    <a:pt x="2453" y="5340"/>
                    <a:pt x="2633" y="4980"/>
                    <a:pt x="2812" y="4620"/>
                  </a:cubicBezTo>
                  <a:cubicBezTo>
                    <a:pt x="2932" y="4380"/>
                    <a:pt x="2932" y="4080"/>
                    <a:pt x="2812" y="3900"/>
                  </a:cubicBezTo>
                  <a:cubicBezTo>
                    <a:pt x="2154" y="3060"/>
                    <a:pt x="2154" y="3060"/>
                    <a:pt x="2154" y="3060"/>
                  </a:cubicBezTo>
                  <a:cubicBezTo>
                    <a:pt x="2154" y="2940"/>
                    <a:pt x="2154" y="2880"/>
                    <a:pt x="2214" y="2820"/>
                  </a:cubicBezTo>
                  <a:cubicBezTo>
                    <a:pt x="2812" y="2220"/>
                    <a:pt x="2812" y="2220"/>
                    <a:pt x="2812" y="2220"/>
                  </a:cubicBezTo>
                  <a:cubicBezTo>
                    <a:pt x="2872" y="2160"/>
                    <a:pt x="2932" y="2160"/>
                    <a:pt x="2932" y="2160"/>
                  </a:cubicBezTo>
                  <a:cubicBezTo>
                    <a:pt x="2932" y="2160"/>
                    <a:pt x="2992" y="2160"/>
                    <a:pt x="2992" y="2160"/>
                  </a:cubicBezTo>
                  <a:cubicBezTo>
                    <a:pt x="3889" y="2820"/>
                    <a:pt x="3889" y="2820"/>
                    <a:pt x="3889" y="2820"/>
                  </a:cubicBezTo>
                  <a:cubicBezTo>
                    <a:pt x="4009" y="2880"/>
                    <a:pt x="4129" y="2940"/>
                    <a:pt x="4248" y="2940"/>
                  </a:cubicBezTo>
                  <a:cubicBezTo>
                    <a:pt x="4368" y="2940"/>
                    <a:pt x="4488" y="2880"/>
                    <a:pt x="4547" y="2820"/>
                  </a:cubicBezTo>
                  <a:cubicBezTo>
                    <a:pt x="4906" y="2640"/>
                    <a:pt x="5325" y="2460"/>
                    <a:pt x="5684" y="2340"/>
                  </a:cubicBezTo>
                  <a:cubicBezTo>
                    <a:pt x="5924" y="2280"/>
                    <a:pt x="6103" y="2100"/>
                    <a:pt x="6163" y="1860"/>
                  </a:cubicBezTo>
                  <a:cubicBezTo>
                    <a:pt x="6342" y="780"/>
                    <a:pt x="6342" y="780"/>
                    <a:pt x="6342" y="780"/>
                  </a:cubicBezTo>
                  <a:cubicBezTo>
                    <a:pt x="6342" y="720"/>
                    <a:pt x="6402" y="660"/>
                    <a:pt x="6522" y="660"/>
                  </a:cubicBezTo>
                  <a:cubicBezTo>
                    <a:pt x="7419" y="660"/>
                    <a:pt x="7419" y="660"/>
                    <a:pt x="7419" y="660"/>
                  </a:cubicBezTo>
                  <a:moveTo>
                    <a:pt x="6941" y="9660"/>
                  </a:moveTo>
                  <a:cubicBezTo>
                    <a:pt x="6941" y="9660"/>
                    <a:pt x="6941" y="9660"/>
                    <a:pt x="6941" y="9660"/>
                  </a:cubicBezTo>
                  <a:cubicBezTo>
                    <a:pt x="8437" y="9660"/>
                    <a:pt x="9633" y="8460"/>
                    <a:pt x="9633" y="6960"/>
                  </a:cubicBezTo>
                  <a:cubicBezTo>
                    <a:pt x="9633" y="5460"/>
                    <a:pt x="8437" y="4260"/>
                    <a:pt x="6941" y="4260"/>
                  </a:cubicBezTo>
                  <a:cubicBezTo>
                    <a:pt x="5445" y="4260"/>
                    <a:pt x="4248" y="5460"/>
                    <a:pt x="4248" y="6960"/>
                  </a:cubicBezTo>
                  <a:cubicBezTo>
                    <a:pt x="4248" y="8460"/>
                    <a:pt x="5445" y="9660"/>
                    <a:pt x="6941" y="9660"/>
                  </a:cubicBezTo>
                  <a:moveTo>
                    <a:pt x="14958" y="10800"/>
                  </a:moveTo>
                  <a:cubicBezTo>
                    <a:pt x="15018" y="10800"/>
                    <a:pt x="15078" y="10800"/>
                    <a:pt x="15078" y="10860"/>
                  </a:cubicBezTo>
                  <a:cubicBezTo>
                    <a:pt x="15078" y="10860"/>
                    <a:pt x="15078" y="10860"/>
                    <a:pt x="15078" y="10860"/>
                  </a:cubicBezTo>
                  <a:cubicBezTo>
                    <a:pt x="15497" y="11760"/>
                    <a:pt x="15497" y="11760"/>
                    <a:pt x="15497" y="11760"/>
                  </a:cubicBezTo>
                  <a:cubicBezTo>
                    <a:pt x="15617" y="11940"/>
                    <a:pt x="15796" y="12120"/>
                    <a:pt x="16035" y="12120"/>
                  </a:cubicBezTo>
                  <a:cubicBezTo>
                    <a:pt x="16574" y="12180"/>
                    <a:pt x="17053" y="12300"/>
                    <a:pt x="17531" y="12540"/>
                  </a:cubicBezTo>
                  <a:cubicBezTo>
                    <a:pt x="17591" y="12540"/>
                    <a:pt x="17711" y="12600"/>
                    <a:pt x="17830" y="12600"/>
                  </a:cubicBezTo>
                  <a:cubicBezTo>
                    <a:pt x="17950" y="12600"/>
                    <a:pt x="18070" y="12540"/>
                    <a:pt x="18189" y="12480"/>
                  </a:cubicBezTo>
                  <a:cubicBezTo>
                    <a:pt x="18967" y="11880"/>
                    <a:pt x="18967" y="11880"/>
                    <a:pt x="18967" y="11880"/>
                  </a:cubicBezTo>
                  <a:cubicBezTo>
                    <a:pt x="18967" y="11880"/>
                    <a:pt x="19027" y="11880"/>
                    <a:pt x="19027" y="11880"/>
                  </a:cubicBezTo>
                  <a:cubicBezTo>
                    <a:pt x="19087" y="11880"/>
                    <a:pt x="19087" y="11880"/>
                    <a:pt x="19147" y="11940"/>
                  </a:cubicBezTo>
                  <a:cubicBezTo>
                    <a:pt x="19745" y="12540"/>
                    <a:pt x="19745" y="12540"/>
                    <a:pt x="19745" y="12540"/>
                  </a:cubicBezTo>
                  <a:cubicBezTo>
                    <a:pt x="19805" y="12600"/>
                    <a:pt x="19805" y="12660"/>
                    <a:pt x="19805" y="12720"/>
                  </a:cubicBezTo>
                  <a:cubicBezTo>
                    <a:pt x="19266" y="13500"/>
                    <a:pt x="19266" y="13500"/>
                    <a:pt x="19266" y="13500"/>
                  </a:cubicBezTo>
                  <a:cubicBezTo>
                    <a:pt x="19087" y="13740"/>
                    <a:pt x="19087" y="13980"/>
                    <a:pt x="19207" y="14160"/>
                  </a:cubicBezTo>
                  <a:cubicBezTo>
                    <a:pt x="19446" y="14640"/>
                    <a:pt x="19566" y="15120"/>
                    <a:pt x="19566" y="15660"/>
                  </a:cubicBezTo>
                  <a:cubicBezTo>
                    <a:pt x="19625" y="15900"/>
                    <a:pt x="19745" y="16080"/>
                    <a:pt x="19925" y="16200"/>
                  </a:cubicBezTo>
                  <a:cubicBezTo>
                    <a:pt x="20822" y="16620"/>
                    <a:pt x="20822" y="16620"/>
                    <a:pt x="20822" y="16620"/>
                  </a:cubicBezTo>
                  <a:cubicBezTo>
                    <a:pt x="20822" y="16620"/>
                    <a:pt x="20822" y="16620"/>
                    <a:pt x="20822" y="16620"/>
                  </a:cubicBezTo>
                  <a:cubicBezTo>
                    <a:pt x="20882" y="16620"/>
                    <a:pt x="20942" y="16740"/>
                    <a:pt x="20882" y="16800"/>
                  </a:cubicBezTo>
                  <a:cubicBezTo>
                    <a:pt x="20702" y="17640"/>
                    <a:pt x="20702" y="17640"/>
                    <a:pt x="20702" y="17640"/>
                  </a:cubicBezTo>
                  <a:cubicBezTo>
                    <a:pt x="20643" y="17700"/>
                    <a:pt x="20583" y="17760"/>
                    <a:pt x="20523" y="17760"/>
                  </a:cubicBezTo>
                  <a:cubicBezTo>
                    <a:pt x="20523" y="17760"/>
                    <a:pt x="20523" y="17760"/>
                    <a:pt x="20523" y="17760"/>
                  </a:cubicBezTo>
                  <a:cubicBezTo>
                    <a:pt x="19566" y="17640"/>
                    <a:pt x="19566" y="17640"/>
                    <a:pt x="19566" y="17640"/>
                  </a:cubicBezTo>
                  <a:cubicBezTo>
                    <a:pt x="19566" y="17640"/>
                    <a:pt x="19506" y="17640"/>
                    <a:pt x="19506" y="17640"/>
                  </a:cubicBezTo>
                  <a:cubicBezTo>
                    <a:pt x="19266" y="17640"/>
                    <a:pt x="19087" y="17760"/>
                    <a:pt x="18967" y="17940"/>
                  </a:cubicBezTo>
                  <a:cubicBezTo>
                    <a:pt x="18668" y="18360"/>
                    <a:pt x="18309" y="18720"/>
                    <a:pt x="17890" y="19020"/>
                  </a:cubicBezTo>
                  <a:cubicBezTo>
                    <a:pt x="17711" y="19140"/>
                    <a:pt x="17591" y="19380"/>
                    <a:pt x="17591" y="19620"/>
                  </a:cubicBezTo>
                  <a:cubicBezTo>
                    <a:pt x="17711" y="20580"/>
                    <a:pt x="17711" y="20580"/>
                    <a:pt x="17711" y="20580"/>
                  </a:cubicBezTo>
                  <a:cubicBezTo>
                    <a:pt x="17711" y="20640"/>
                    <a:pt x="17651" y="20700"/>
                    <a:pt x="17591" y="20760"/>
                  </a:cubicBezTo>
                  <a:cubicBezTo>
                    <a:pt x="16753" y="20940"/>
                    <a:pt x="16753" y="20940"/>
                    <a:pt x="16753" y="20940"/>
                  </a:cubicBezTo>
                  <a:cubicBezTo>
                    <a:pt x="16753" y="21000"/>
                    <a:pt x="16694" y="21000"/>
                    <a:pt x="16694" y="21000"/>
                  </a:cubicBezTo>
                  <a:cubicBezTo>
                    <a:pt x="16634" y="21000"/>
                    <a:pt x="16574" y="20940"/>
                    <a:pt x="16574" y="20880"/>
                  </a:cubicBezTo>
                  <a:cubicBezTo>
                    <a:pt x="16155" y="20040"/>
                    <a:pt x="16155" y="20040"/>
                    <a:pt x="16155" y="20040"/>
                  </a:cubicBezTo>
                  <a:cubicBezTo>
                    <a:pt x="16035" y="19800"/>
                    <a:pt x="15856" y="19680"/>
                    <a:pt x="15617" y="19620"/>
                  </a:cubicBezTo>
                  <a:cubicBezTo>
                    <a:pt x="15078" y="19620"/>
                    <a:pt x="14599" y="19500"/>
                    <a:pt x="14181" y="19260"/>
                  </a:cubicBezTo>
                  <a:cubicBezTo>
                    <a:pt x="14061" y="19200"/>
                    <a:pt x="13941" y="19200"/>
                    <a:pt x="13881" y="19200"/>
                  </a:cubicBezTo>
                  <a:cubicBezTo>
                    <a:pt x="13762" y="19200"/>
                    <a:pt x="13582" y="19200"/>
                    <a:pt x="13522" y="19320"/>
                  </a:cubicBezTo>
                  <a:cubicBezTo>
                    <a:pt x="12745" y="19860"/>
                    <a:pt x="12745" y="19860"/>
                    <a:pt x="12745" y="19860"/>
                  </a:cubicBezTo>
                  <a:cubicBezTo>
                    <a:pt x="12685" y="19860"/>
                    <a:pt x="12625" y="19860"/>
                    <a:pt x="12625" y="19860"/>
                  </a:cubicBezTo>
                  <a:cubicBezTo>
                    <a:pt x="12625" y="19860"/>
                    <a:pt x="12565" y="19860"/>
                    <a:pt x="12505" y="19800"/>
                  </a:cubicBezTo>
                  <a:cubicBezTo>
                    <a:pt x="11907" y="19200"/>
                    <a:pt x="11907" y="19200"/>
                    <a:pt x="11907" y="19200"/>
                  </a:cubicBezTo>
                  <a:cubicBezTo>
                    <a:pt x="11847" y="19140"/>
                    <a:pt x="11847" y="19080"/>
                    <a:pt x="11847" y="19020"/>
                  </a:cubicBezTo>
                  <a:cubicBezTo>
                    <a:pt x="12445" y="18240"/>
                    <a:pt x="12445" y="18240"/>
                    <a:pt x="12445" y="18240"/>
                  </a:cubicBezTo>
                  <a:cubicBezTo>
                    <a:pt x="12565" y="18060"/>
                    <a:pt x="12565" y="17760"/>
                    <a:pt x="12505" y="17580"/>
                  </a:cubicBezTo>
                  <a:cubicBezTo>
                    <a:pt x="12266" y="17100"/>
                    <a:pt x="12146" y="16620"/>
                    <a:pt x="12086" y="16080"/>
                  </a:cubicBezTo>
                  <a:cubicBezTo>
                    <a:pt x="12086" y="15840"/>
                    <a:pt x="11967" y="15660"/>
                    <a:pt x="11727" y="15540"/>
                  </a:cubicBezTo>
                  <a:cubicBezTo>
                    <a:pt x="10830" y="15120"/>
                    <a:pt x="10830" y="15120"/>
                    <a:pt x="10830" y="15120"/>
                  </a:cubicBezTo>
                  <a:cubicBezTo>
                    <a:pt x="10770" y="15120"/>
                    <a:pt x="10770" y="15060"/>
                    <a:pt x="10770" y="14940"/>
                  </a:cubicBezTo>
                  <a:cubicBezTo>
                    <a:pt x="11009" y="14100"/>
                    <a:pt x="11009" y="14100"/>
                    <a:pt x="11009" y="14100"/>
                  </a:cubicBezTo>
                  <a:cubicBezTo>
                    <a:pt x="11009" y="14040"/>
                    <a:pt x="11069" y="13980"/>
                    <a:pt x="11129" y="13980"/>
                  </a:cubicBezTo>
                  <a:cubicBezTo>
                    <a:pt x="11129" y="13980"/>
                    <a:pt x="11129" y="13980"/>
                    <a:pt x="11129" y="13980"/>
                  </a:cubicBezTo>
                  <a:cubicBezTo>
                    <a:pt x="12086" y="14100"/>
                    <a:pt x="12086" y="14100"/>
                    <a:pt x="12086" y="14100"/>
                  </a:cubicBezTo>
                  <a:cubicBezTo>
                    <a:pt x="12086" y="14100"/>
                    <a:pt x="12146" y="14100"/>
                    <a:pt x="12146" y="14100"/>
                  </a:cubicBezTo>
                  <a:cubicBezTo>
                    <a:pt x="12386" y="14100"/>
                    <a:pt x="12565" y="13980"/>
                    <a:pt x="12685" y="13800"/>
                  </a:cubicBezTo>
                  <a:cubicBezTo>
                    <a:pt x="12984" y="13380"/>
                    <a:pt x="13343" y="13020"/>
                    <a:pt x="13762" y="12720"/>
                  </a:cubicBezTo>
                  <a:cubicBezTo>
                    <a:pt x="13941" y="12600"/>
                    <a:pt x="14061" y="12360"/>
                    <a:pt x="14061" y="12120"/>
                  </a:cubicBezTo>
                  <a:cubicBezTo>
                    <a:pt x="13941" y="11160"/>
                    <a:pt x="13941" y="11160"/>
                    <a:pt x="13941" y="11160"/>
                  </a:cubicBezTo>
                  <a:cubicBezTo>
                    <a:pt x="13941" y="11100"/>
                    <a:pt x="14001" y="11040"/>
                    <a:pt x="14061" y="10980"/>
                  </a:cubicBezTo>
                  <a:cubicBezTo>
                    <a:pt x="14899" y="10800"/>
                    <a:pt x="14899" y="10800"/>
                    <a:pt x="14899" y="10800"/>
                  </a:cubicBezTo>
                  <a:cubicBezTo>
                    <a:pt x="14958" y="10800"/>
                    <a:pt x="14958" y="10800"/>
                    <a:pt x="14958" y="10800"/>
                  </a:cubicBezTo>
                  <a:moveTo>
                    <a:pt x="15856" y="18000"/>
                  </a:moveTo>
                  <a:cubicBezTo>
                    <a:pt x="16394" y="18000"/>
                    <a:pt x="16933" y="17760"/>
                    <a:pt x="17352" y="17400"/>
                  </a:cubicBezTo>
                  <a:cubicBezTo>
                    <a:pt x="18130" y="16560"/>
                    <a:pt x="18130" y="15240"/>
                    <a:pt x="17352" y="14400"/>
                  </a:cubicBezTo>
                  <a:cubicBezTo>
                    <a:pt x="16933" y="13980"/>
                    <a:pt x="16394" y="13800"/>
                    <a:pt x="15856" y="13800"/>
                  </a:cubicBezTo>
                  <a:cubicBezTo>
                    <a:pt x="15258" y="13800"/>
                    <a:pt x="14779" y="13980"/>
                    <a:pt x="14360" y="14400"/>
                  </a:cubicBezTo>
                  <a:cubicBezTo>
                    <a:pt x="13522" y="15240"/>
                    <a:pt x="13522" y="16560"/>
                    <a:pt x="14360" y="17400"/>
                  </a:cubicBezTo>
                  <a:cubicBezTo>
                    <a:pt x="14360" y="17400"/>
                    <a:pt x="14360" y="17400"/>
                    <a:pt x="14360" y="17400"/>
                  </a:cubicBezTo>
                  <a:cubicBezTo>
                    <a:pt x="14779" y="17760"/>
                    <a:pt x="15258" y="18000"/>
                    <a:pt x="15856" y="18000"/>
                  </a:cubicBezTo>
                  <a:moveTo>
                    <a:pt x="7419" y="0"/>
                  </a:moveTo>
                  <a:cubicBezTo>
                    <a:pt x="6522" y="0"/>
                    <a:pt x="6522" y="0"/>
                    <a:pt x="6522" y="0"/>
                  </a:cubicBezTo>
                  <a:cubicBezTo>
                    <a:pt x="6103" y="0"/>
                    <a:pt x="5804" y="300"/>
                    <a:pt x="5744" y="720"/>
                  </a:cubicBezTo>
                  <a:cubicBezTo>
                    <a:pt x="5565" y="1740"/>
                    <a:pt x="5565" y="1740"/>
                    <a:pt x="5565" y="1740"/>
                  </a:cubicBezTo>
                  <a:cubicBezTo>
                    <a:pt x="5086" y="1860"/>
                    <a:pt x="4667" y="2040"/>
                    <a:pt x="4248" y="2280"/>
                  </a:cubicBezTo>
                  <a:cubicBezTo>
                    <a:pt x="3411" y="1680"/>
                    <a:pt x="3411" y="1680"/>
                    <a:pt x="3411" y="1680"/>
                  </a:cubicBezTo>
                  <a:cubicBezTo>
                    <a:pt x="3231" y="1560"/>
                    <a:pt x="3111" y="1500"/>
                    <a:pt x="2932" y="1500"/>
                  </a:cubicBezTo>
                  <a:cubicBezTo>
                    <a:pt x="2752" y="1500"/>
                    <a:pt x="2513" y="1620"/>
                    <a:pt x="2393" y="1740"/>
                  </a:cubicBezTo>
                  <a:cubicBezTo>
                    <a:pt x="1735" y="2400"/>
                    <a:pt x="1735" y="2400"/>
                    <a:pt x="1735" y="2400"/>
                  </a:cubicBezTo>
                  <a:cubicBezTo>
                    <a:pt x="1496" y="2640"/>
                    <a:pt x="1436" y="3060"/>
                    <a:pt x="1675" y="3420"/>
                  </a:cubicBezTo>
                  <a:cubicBezTo>
                    <a:pt x="2274" y="4260"/>
                    <a:pt x="2274" y="4260"/>
                    <a:pt x="2274" y="4260"/>
                  </a:cubicBezTo>
                  <a:cubicBezTo>
                    <a:pt x="2034" y="4680"/>
                    <a:pt x="1855" y="5100"/>
                    <a:pt x="1735" y="5580"/>
                  </a:cubicBezTo>
                  <a:cubicBezTo>
                    <a:pt x="658" y="5760"/>
                    <a:pt x="658" y="5760"/>
                    <a:pt x="658" y="5760"/>
                  </a:cubicBezTo>
                  <a:cubicBezTo>
                    <a:pt x="299" y="5820"/>
                    <a:pt x="0" y="6120"/>
                    <a:pt x="0" y="6540"/>
                  </a:cubicBezTo>
                  <a:cubicBezTo>
                    <a:pt x="0" y="7440"/>
                    <a:pt x="0" y="7440"/>
                    <a:pt x="0" y="7440"/>
                  </a:cubicBezTo>
                  <a:cubicBezTo>
                    <a:pt x="0" y="7800"/>
                    <a:pt x="299" y="8160"/>
                    <a:pt x="658" y="8220"/>
                  </a:cubicBezTo>
                  <a:cubicBezTo>
                    <a:pt x="1735" y="8400"/>
                    <a:pt x="1735" y="8400"/>
                    <a:pt x="1735" y="8400"/>
                  </a:cubicBezTo>
                  <a:cubicBezTo>
                    <a:pt x="1855" y="8880"/>
                    <a:pt x="2034" y="9300"/>
                    <a:pt x="2274" y="9720"/>
                  </a:cubicBezTo>
                  <a:cubicBezTo>
                    <a:pt x="1675" y="10560"/>
                    <a:pt x="1675" y="10560"/>
                    <a:pt x="1675" y="10560"/>
                  </a:cubicBezTo>
                  <a:cubicBezTo>
                    <a:pt x="1436" y="10860"/>
                    <a:pt x="1496" y="11280"/>
                    <a:pt x="1735" y="11580"/>
                  </a:cubicBezTo>
                  <a:cubicBezTo>
                    <a:pt x="2393" y="12180"/>
                    <a:pt x="2393" y="12180"/>
                    <a:pt x="2393" y="12180"/>
                  </a:cubicBezTo>
                  <a:cubicBezTo>
                    <a:pt x="2513" y="12360"/>
                    <a:pt x="2752" y="12420"/>
                    <a:pt x="2932" y="12420"/>
                  </a:cubicBezTo>
                  <a:cubicBezTo>
                    <a:pt x="3111" y="12420"/>
                    <a:pt x="3231" y="12360"/>
                    <a:pt x="3411" y="12300"/>
                  </a:cubicBezTo>
                  <a:cubicBezTo>
                    <a:pt x="4248" y="11700"/>
                    <a:pt x="4248" y="11700"/>
                    <a:pt x="4248" y="11700"/>
                  </a:cubicBezTo>
                  <a:cubicBezTo>
                    <a:pt x="4667" y="11940"/>
                    <a:pt x="5086" y="12120"/>
                    <a:pt x="5565" y="12240"/>
                  </a:cubicBezTo>
                  <a:cubicBezTo>
                    <a:pt x="5744" y="13260"/>
                    <a:pt x="5744" y="13260"/>
                    <a:pt x="5744" y="13260"/>
                  </a:cubicBezTo>
                  <a:cubicBezTo>
                    <a:pt x="5804" y="13620"/>
                    <a:pt x="6103" y="13920"/>
                    <a:pt x="6522" y="13920"/>
                  </a:cubicBezTo>
                  <a:cubicBezTo>
                    <a:pt x="7419" y="13920"/>
                    <a:pt x="7419" y="13920"/>
                    <a:pt x="7419" y="13920"/>
                  </a:cubicBezTo>
                  <a:cubicBezTo>
                    <a:pt x="7778" y="13920"/>
                    <a:pt x="8137" y="13620"/>
                    <a:pt x="8197" y="13260"/>
                  </a:cubicBezTo>
                  <a:cubicBezTo>
                    <a:pt x="8377" y="12240"/>
                    <a:pt x="8377" y="12240"/>
                    <a:pt x="8377" y="12240"/>
                  </a:cubicBezTo>
                  <a:cubicBezTo>
                    <a:pt x="8855" y="12120"/>
                    <a:pt x="9274" y="11940"/>
                    <a:pt x="9693" y="11700"/>
                  </a:cubicBezTo>
                  <a:cubicBezTo>
                    <a:pt x="10531" y="12300"/>
                    <a:pt x="10531" y="12300"/>
                    <a:pt x="10531" y="12300"/>
                  </a:cubicBezTo>
                  <a:cubicBezTo>
                    <a:pt x="10650" y="12360"/>
                    <a:pt x="10830" y="12420"/>
                    <a:pt x="11009" y="12420"/>
                  </a:cubicBezTo>
                  <a:cubicBezTo>
                    <a:pt x="11189" y="12420"/>
                    <a:pt x="11368" y="12360"/>
                    <a:pt x="11548" y="12180"/>
                  </a:cubicBezTo>
                  <a:cubicBezTo>
                    <a:pt x="12146" y="11580"/>
                    <a:pt x="12146" y="11580"/>
                    <a:pt x="12146" y="11580"/>
                  </a:cubicBezTo>
                  <a:cubicBezTo>
                    <a:pt x="12445" y="11280"/>
                    <a:pt x="12505" y="10860"/>
                    <a:pt x="12266" y="10560"/>
                  </a:cubicBezTo>
                  <a:cubicBezTo>
                    <a:pt x="11668" y="9660"/>
                    <a:pt x="11668" y="9660"/>
                    <a:pt x="11668" y="9660"/>
                  </a:cubicBezTo>
                  <a:cubicBezTo>
                    <a:pt x="11907" y="9300"/>
                    <a:pt x="12086" y="8820"/>
                    <a:pt x="12206" y="8400"/>
                  </a:cubicBezTo>
                  <a:cubicBezTo>
                    <a:pt x="13223" y="8220"/>
                    <a:pt x="13223" y="8220"/>
                    <a:pt x="13223" y="8220"/>
                  </a:cubicBezTo>
                  <a:cubicBezTo>
                    <a:pt x="13582" y="8160"/>
                    <a:pt x="13881" y="7800"/>
                    <a:pt x="13881" y="7440"/>
                  </a:cubicBezTo>
                  <a:cubicBezTo>
                    <a:pt x="13881" y="6540"/>
                    <a:pt x="13881" y="6540"/>
                    <a:pt x="13881" y="6540"/>
                  </a:cubicBezTo>
                  <a:cubicBezTo>
                    <a:pt x="13881" y="6120"/>
                    <a:pt x="13582" y="5820"/>
                    <a:pt x="13223" y="5760"/>
                  </a:cubicBezTo>
                  <a:cubicBezTo>
                    <a:pt x="12206" y="5520"/>
                    <a:pt x="12206" y="5520"/>
                    <a:pt x="12206" y="5520"/>
                  </a:cubicBezTo>
                  <a:cubicBezTo>
                    <a:pt x="12086" y="5100"/>
                    <a:pt x="11907" y="4680"/>
                    <a:pt x="11668" y="4260"/>
                  </a:cubicBezTo>
                  <a:cubicBezTo>
                    <a:pt x="12266" y="3420"/>
                    <a:pt x="12266" y="3420"/>
                    <a:pt x="12266" y="3420"/>
                  </a:cubicBezTo>
                  <a:cubicBezTo>
                    <a:pt x="12505" y="3060"/>
                    <a:pt x="12445" y="2640"/>
                    <a:pt x="12146" y="2340"/>
                  </a:cubicBezTo>
                  <a:cubicBezTo>
                    <a:pt x="11548" y="1740"/>
                    <a:pt x="11548" y="1740"/>
                    <a:pt x="11548" y="1740"/>
                  </a:cubicBezTo>
                  <a:cubicBezTo>
                    <a:pt x="11368" y="1620"/>
                    <a:pt x="11189" y="1500"/>
                    <a:pt x="11009" y="1500"/>
                  </a:cubicBezTo>
                  <a:cubicBezTo>
                    <a:pt x="10830" y="1500"/>
                    <a:pt x="10650" y="1560"/>
                    <a:pt x="10531" y="1680"/>
                  </a:cubicBezTo>
                  <a:cubicBezTo>
                    <a:pt x="9633" y="2280"/>
                    <a:pt x="9633" y="2280"/>
                    <a:pt x="9633" y="2280"/>
                  </a:cubicBezTo>
                  <a:cubicBezTo>
                    <a:pt x="9274" y="2040"/>
                    <a:pt x="8796" y="1860"/>
                    <a:pt x="8377" y="1740"/>
                  </a:cubicBezTo>
                  <a:cubicBezTo>
                    <a:pt x="8197" y="720"/>
                    <a:pt x="8197" y="720"/>
                    <a:pt x="8197" y="720"/>
                  </a:cubicBezTo>
                  <a:cubicBezTo>
                    <a:pt x="8137" y="300"/>
                    <a:pt x="7778" y="0"/>
                    <a:pt x="7419" y="0"/>
                  </a:cubicBezTo>
                  <a:close/>
                  <a:moveTo>
                    <a:pt x="6941" y="9000"/>
                  </a:moveTo>
                  <a:cubicBezTo>
                    <a:pt x="5804" y="9000"/>
                    <a:pt x="4906" y="8100"/>
                    <a:pt x="4906" y="6960"/>
                  </a:cubicBezTo>
                  <a:cubicBezTo>
                    <a:pt x="4906" y="5820"/>
                    <a:pt x="5804" y="4920"/>
                    <a:pt x="6941" y="4920"/>
                  </a:cubicBezTo>
                  <a:cubicBezTo>
                    <a:pt x="8078" y="4920"/>
                    <a:pt x="9035" y="5820"/>
                    <a:pt x="9035" y="6960"/>
                  </a:cubicBezTo>
                  <a:cubicBezTo>
                    <a:pt x="9035" y="8100"/>
                    <a:pt x="8078" y="9000"/>
                    <a:pt x="6941" y="9000"/>
                  </a:cubicBezTo>
                  <a:cubicBezTo>
                    <a:pt x="6941" y="9000"/>
                    <a:pt x="6941" y="9000"/>
                    <a:pt x="6941" y="9000"/>
                  </a:cubicBezTo>
                  <a:close/>
                  <a:moveTo>
                    <a:pt x="14958" y="10140"/>
                  </a:moveTo>
                  <a:cubicBezTo>
                    <a:pt x="14899" y="10140"/>
                    <a:pt x="14839" y="10140"/>
                    <a:pt x="14779" y="10140"/>
                  </a:cubicBezTo>
                  <a:cubicBezTo>
                    <a:pt x="13881" y="10380"/>
                    <a:pt x="13881" y="10380"/>
                    <a:pt x="13881" y="10380"/>
                  </a:cubicBezTo>
                  <a:cubicBezTo>
                    <a:pt x="13522" y="10500"/>
                    <a:pt x="13283" y="10860"/>
                    <a:pt x="13343" y="11220"/>
                  </a:cubicBezTo>
                  <a:cubicBezTo>
                    <a:pt x="13403" y="12180"/>
                    <a:pt x="13403" y="12180"/>
                    <a:pt x="13403" y="12180"/>
                  </a:cubicBezTo>
                  <a:cubicBezTo>
                    <a:pt x="12924" y="12480"/>
                    <a:pt x="12505" y="12900"/>
                    <a:pt x="12146" y="13440"/>
                  </a:cubicBezTo>
                  <a:cubicBezTo>
                    <a:pt x="11189" y="13320"/>
                    <a:pt x="11189" y="13320"/>
                    <a:pt x="11189" y="13320"/>
                  </a:cubicBezTo>
                  <a:cubicBezTo>
                    <a:pt x="11189" y="13320"/>
                    <a:pt x="11189" y="13320"/>
                    <a:pt x="11129" y="13320"/>
                  </a:cubicBezTo>
                  <a:cubicBezTo>
                    <a:pt x="10770" y="13320"/>
                    <a:pt x="10471" y="13560"/>
                    <a:pt x="10351" y="13920"/>
                  </a:cubicBezTo>
                  <a:cubicBezTo>
                    <a:pt x="10172" y="14820"/>
                    <a:pt x="10172" y="14820"/>
                    <a:pt x="10172" y="14820"/>
                  </a:cubicBezTo>
                  <a:cubicBezTo>
                    <a:pt x="10052" y="15180"/>
                    <a:pt x="10232" y="15540"/>
                    <a:pt x="10591" y="15720"/>
                  </a:cubicBezTo>
                  <a:cubicBezTo>
                    <a:pt x="11428" y="16140"/>
                    <a:pt x="11428" y="16140"/>
                    <a:pt x="11428" y="16140"/>
                  </a:cubicBezTo>
                  <a:cubicBezTo>
                    <a:pt x="11488" y="16740"/>
                    <a:pt x="11668" y="17340"/>
                    <a:pt x="11907" y="17880"/>
                  </a:cubicBezTo>
                  <a:cubicBezTo>
                    <a:pt x="11368" y="18660"/>
                    <a:pt x="11368" y="18660"/>
                    <a:pt x="11368" y="18660"/>
                  </a:cubicBezTo>
                  <a:cubicBezTo>
                    <a:pt x="11129" y="18960"/>
                    <a:pt x="11189" y="19380"/>
                    <a:pt x="11428" y="19680"/>
                  </a:cubicBezTo>
                  <a:cubicBezTo>
                    <a:pt x="12086" y="20280"/>
                    <a:pt x="12086" y="20280"/>
                    <a:pt x="12086" y="20280"/>
                  </a:cubicBezTo>
                  <a:cubicBezTo>
                    <a:pt x="12206" y="20460"/>
                    <a:pt x="12445" y="20520"/>
                    <a:pt x="12625" y="20520"/>
                  </a:cubicBezTo>
                  <a:cubicBezTo>
                    <a:pt x="12804" y="20520"/>
                    <a:pt x="12924" y="20460"/>
                    <a:pt x="13104" y="20400"/>
                  </a:cubicBezTo>
                  <a:cubicBezTo>
                    <a:pt x="13881" y="19800"/>
                    <a:pt x="13881" y="19800"/>
                    <a:pt x="13881" y="19800"/>
                  </a:cubicBezTo>
                  <a:cubicBezTo>
                    <a:pt x="14420" y="20100"/>
                    <a:pt x="14958" y="20220"/>
                    <a:pt x="15557" y="20280"/>
                  </a:cubicBezTo>
                  <a:cubicBezTo>
                    <a:pt x="15976" y="21120"/>
                    <a:pt x="15976" y="21120"/>
                    <a:pt x="15976" y="21120"/>
                  </a:cubicBezTo>
                  <a:cubicBezTo>
                    <a:pt x="16095" y="21420"/>
                    <a:pt x="16394" y="21600"/>
                    <a:pt x="16694" y="21600"/>
                  </a:cubicBezTo>
                  <a:cubicBezTo>
                    <a:pt x="16753" y="21600"/>
                    <a:pt x="16813" y="21600"/>
                    <a:pt x="16933" y="21600"/>
                  </a:cubicBezTo>
                  <a:cubicBezTo>
                    <a:pt x="17771" y="21360"/>
                    <a:pt x="17771" y="21360"/>
                    <a:pt x="17771" y="21360"/>
                  </a:cubicBezTo>
                  <a:cubicBezTo>
                    <a:pt x="18130" y="21240"/>
                    <a:pt x="18369" y="20880"/>
                    <a:pt x="18369" y="20520"/>
                  </a:cubicBezTo>
                  <a:cubicBezTo>
                    <a:pt x="18249" y="19560"/>
                    <a:pt x="18249" y="19560"/>
                    <a:pt x="18249" y="19560"/>
                  </a:cubicBezTo>
                  <a:cubicBezTo>
                    <a:pt x="18728" y="19260"/>
                    <a:pt x="19207" y="18780"/>
                    <a:pt x="19506" y="18300"/>
                  </a:cubicBezTo>
                  <a:cubicBezTo>
                    <a:pt x="20463" y="18420"/>
                    <a:pt x="20463" y="18420"/>
                    <a:pt x="20463" y="18420"/>
                  </a:cubicBezTo>
                  <a:cubicBezTo>
                    <a:pt x="20463" y="18420"/>
                    <a:pt x="20523" y="18420"/>
                    <a:pt x="20523" y="18420"/>
                  </a:cubicBezTo>
                  <a:cubicBezTo>
                    <a:pt x="20882" y="18420"/>
                    <a:pt x="21181" y="18180"/>
                    <a:pt x="21301" y="17820"/>
                  </a:cubicBezTo>
                  <a:cubicBezTo>
                    <a:pt x="21540" y="16920"/>
                    <a:pt x="21540" y="16920"/>
                    <a:pt x="21540" y="16920"/>
                  </a:cubicBezTo>
                  <a:cubicBezTo>
                    <a:pt x="21600" y="16560"/>
                    <a:pt x="21420" y="16200"/>
                    <a:pt x="21061" y="16020"/>
                  </a:cubicBezTo>
                  <a:cubicBezTo>
                    <a:pt x="20224" y="15600"/>
                    <a:pt x="20224" y="15600"/>
                    <a:pt x="20224" y="15600"/>
                  </a:cubicBezTo>
                  <a:cubicBezTo>
                    <a:pt x="20224" y="15000"/>
                    <a:pt x="20044" y="14460"/>
                    <a:pt x="19745" y="13920"/>
                  </a:cubicBezTo>
                  <a:cubicBezTo>
                    <a:pt x="20343" y="13140"/>
                    <a:pt x="20343" y="13140"/>
                    <a:pt x="20343" y="13140"/>
                  </a:cubicBezTo>
                  <a:cubicBezTo>
                    <a:pt x="20523" y="12780"/>
                    <a:pt x="20523" y="12360"/>
                    <a:pt x="20224" y="12120"/>
                  </a:cubicBezTo>
                  <a:cubicBezTo>
                    <a:pt x="19625" y="11460"/>
                    <a:pt x="19625" y="11460"/>
                    <a:pt x="19625" y="11460"/>
                  </a:cubicBezTo>
                  <a:cubicBezTo>
                    <a:pt x="19446" y="11340"/>
                    <a:pt x="19266" y="11220"/>
                    <a:pt x="19027" y="11220"/>
                  </a:cubicBezTo>
                  <a:cubicBezTo>
                    <a:pt x="18907" y="11220"/>
                    <a:pt x="18728" y="11280"/>
                    <a:pt x="18608" y="11400"/>
                  </a:cubicBezTo>
                  <a:cubicBezTo>
                    <a:pt x="17830" y="11940"/>
                    <a:pt x="17830" y="11940"/>
                    <a:pt x="17830" y="11940"/>
                  </a:cubicBezTo>
                  <a:cubicBezTo>
                    <a:pt x="17292" y="11640"/>
                    <a:pt x="16694" y="11520"/>
                    <a:pt x="16095" y="11460"/>
                  </a:cubicBezTo>
                  <a:cubicBezTo>
                    <a:pt x="15676" y="10620"/>
                    <a:pt x="15676" y="10620"/>
                    <a:pt x="15676" y="10620"/>
                  </a:cubicBezTo>
                  <a:cubicBezTo>
                    <a:pt x="15557" y="10320"/>
                    <a:pt x="15258" y="10140"/>
                    <a:pt x="14958" y="10140"/>
                  </a:cubicBezTo>
                  <a:close/>
                  <a:moveTo>
                    <a:pt x="15856" y="17340"/>
                  </a:moveTo>
                  <a:cubicBezTo>
                    <a:pt x="15497" y="17340"/>
                    <a:pt x="15078" y="17220"/>
                    <a:pt x="14839" y="16920"/>
                  </a:cubicBezTo>
                  <a:cubicBezTo>
                    <a:pt x="14839" y="16920"/>
                    <a:pt x="14779" y="16920"/>
                    <a:pt x="14779" y="16920"/>
                  </a:cubicBezTo>
                  <a:cubicBezTo>
                    <a:pt x="14240" y="16320"/>
                    <a:pt x="14240" y="15420"/>
                    <a:pt x="14839" y="14880"/>
                  </a:cubicBezTo>
                  <a:cubicBezTo>
                    <a:pt x="15078" y="14580"/>
                    <a:pt x="15497" y="14460"/>
                    <a:pt x="15856" y="14460"/>
                  </a:cubicBezTo>
                  <a:cubicBezTo>
                    <a:pt x="16215" y="14460"/>
                    <a:pt x="16574" y="14580"/>
                    <a:pt x="16873" y="14880"/>
                  </a:cubicBezTo>
                  <a:cubicBezTo>
                    <a:pt x="17412" y="15420"/>
                    <a:pt x="17412" y="16380"/>
                    <a:pt x="16873" y="16920"/>
                  </a:cubicBezTo>
                  <a:cubicBezTo>
                    <a:pt x="16574" y="17220"/>
                    <a:pt x="16215" y="17340"/>
                    <a:pt x="15856" y="1734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414042"/>
                  </a:solidFill>
                </a:defRPr>
              </a:pPr>
            </a:p>
          </p:txBody>
        </p:sp>
      </p:grpSp>
      <p:grpSp>
        <p:nvGrpSpPr>
          <p:cNvPr id="234" name="Group 26"/>
          <p:cNvGrpSpPr/>
          <p:nvPr/>
        </p:nvGrpSpPr>
        <p:grpSpPr>
          <a:xfrm>
            <a:off x="6136013" y="2107603"/>
            <a:ext cx="951849" cy="951849"/>
            <a:chOff x="0" y="0"/>
            <a:chExt cx="951848" cy="951848"/>
          </a:xfrm>
        </p:grpSpPr>
        <p:sp>
          <p:nvSpPr>
            <p:cNvPr id="232" name="Rectangle 41"/>
            <p:cNvSpPr/>
            <p:nvPr/>
          </p:nvSpPr>
          <p:spPr>
            <a:xfrm>
              <a:off x="-1" y="-1"/>
              <a:ext cx="951850" cy="951850"/>
            </a:xfrm>
            <a:prstGeom prst="rect">
              <a:avLst/>
            </a:prstGeom>
            <a:solidFill>
              <a:srgbClr val="F794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Freeform 9"/>
            <p:cNvSpPr/>
            <p:nvPr/>
          </p:nvSpPr>
          <p:spPr>
            <a:xfrm>
              <a:off x="299858" y="187026"/>
              <a:ext cx="352132" cy="577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09" y="8400"/>
                  </a:moveTo>
                  <a:cubicBezTo>
                    <a:pt x="18360" y="8400"/>
                    <a:pt x="18360" y="8400"/>
                    <a:pt x="18360" y="8400"/>
                  </a:cubicBezTo>
                  <a:cubicBezTo>
                    <a:pt x="18360" y="4620"/>
                    <a:pt x="18360" y="4620"/>
                    <a:pt x="18360" y="4620"/>
                  </a:cubicBezTo>
                  <a:cubicBezTo>
                    <a:pt x="18360" y="2040"/>
                    <a:pt x="15022" y="0"/>
                    <a:pt x="10800" y="0"/>
                  </a:cubicBezTo>
                  <a:cubicBezTo>
                    <a:pt x="6676" y="0"/>
                    <a:pt x="3240" y="2040"/>
                    <a:pt x="3240" y="4620"/>
                  </a:cubicBezTo>
                  <a:cubicBezTo>
                    <a:pt x="3240" y="8400"/>
                    <a:pt x="3240" y="8400"/>
                    <a:pt x="3240" y="8400"/>
                  </a:cubicBezTo>
                  <a:cubicBezTo>
                    <a:pt x="491" y="8400"/>
                    <a:pt x="491" y="8400"/>
                    <a:pt x="491" y="8400"/>
                  </a:cubicBezTo>
                  <a:cubicBezTo>
                    <a:pt x="295" y="8400"/>
                    <a:pt x="0" y="8520"/>
                    <a:pt x="0" y="8700"/>
                  </a:cubicBezTo>
                  <a:cubicBezTo>
                    <a:pt x="0" y="21240"/>
                    <a:pt x="0" y="21240"/>
                    <a:pt x="0" y="21240"/>
                  </a:cubicBezTo>
                  <a:cubicBezTo>
                    <a:pt x="0" y="21420"/>
                    <a:pt x="295" y="21600"/>
                    <a:pt x="491" y="21600"/>
                  </a:cubicBezTo>
                  <a:cubicBezTo>
                    <a:pt x="21109" y="21600"/>
                    <a:pt x="21109" y="21600"/>
                    <a:pt x="21109" y="21600"/>
                  </a:cubicBezTo>
                  <a:cubicBezTo>
                    <a:pt x="21404" y="21600"/>
                    <a:pt x="21600" y="21420"/>
                    <a:pt x="21600" y="21240"/>
                  </a:cubicBezTo>
                  <a:cubicBezTo>
                    <a:pt x="21600" y="8700"/>
                    <a:pt x="21600" y="8700"/>
                    <a:pt x="21600" y="8700"/>
                  </a:cubicBezTo>
                  <a:cubicBezTo>
                    <a:pt x="21600" y="8520"/>
                    <a:pt x="21404" y="8400"/>
                    <a:pt x="21109" y="8400"/>
                  </a:cubicBezTo>
                  <a:close/>
                  <a:moveTo>
                    <a:pt x="4320" y="4620"/>
                  </a:moveTo>
                  <a:cubicBezTo>
                    <a:pt x="4320" y="2400"/>
                    <a:pt x="7265" y="600"/>
                    <a:pt x="10800" y="600"/>
                  </a:cubicBezTo>
                  <a:cubicBezTo>
                    <a:pt x="14433" y="600"/>
                    <a:pt x="17378" y="2400"/>
                    <a:pt x="17378" y="4620"/>
                  </a:cubicBezTo>
                  <a:cubicBezTo>
                    <a:pt x="17378" y="8400"/>
                    <a:pt x="17378" y="8400"/>
                    <a:pt x="17378" y="8400"/>
                  </a:cubicBezTo>
                  <a:cubicBezTo>
                    <a:pt x="4320" y="8400"/>
                    <a:pt x="4320" y="8400"/>
                    <a:pt x="4320" y="8400"/>
                  </a:cubicBezTo>
                  <a:lnTo>
                    <a:pt x="4320" y="4620"/>
                  </a:lnTo>
                  <a:close/>
                  <a:moveTo>
                    <a:pt x="20618" y="20940"/>
                  </a:moveTo>
                  <a:cubicBezTo>
                    <a:pt x="1080" y="20940"/>
                    <a:pt x="1080" y="20940"/>
                    <a:pt x="1080" y="20940"/>
                  </a:cubicBezTo>
                  <a:cubicBezTo>
                    <a:pt x="1080" y="9000"/>
                    <a:pt x="1080" y="9000"/>
                    <a:pt x="1080" y="9000"/>
                  </a:cubicBezTo>
                  <a:cubicBezTo>
                    <a:pt x="20618" y="9000"/>
                    <a:pt x="20618" y="9000"/>
                    <a:pt x="20618" y="9000"/>
                  </a:cubicBezTo>
                  <a:lnTo>
                    <a:pt x="20618" y="20940"/>
                  </a:lnTo>
                  <a:close/>
                  <a:moveTo>
                    <a:pt x="8444" y="17760"/>
                  </a:moveTo>
                  <a:cubicBezTo>
                    <a:pt x="13156" y="17760"/>
                    <a:pt x="13156" y="17760"/>
                    <a:pt x="13156" y="17760"/>
                  </a:cubicBezTo>
                  <a:cubicBezTo>
                    <a:pt x="13353" y="17760"/>
                    <a:pt x="13451" y="17700"/>
                    <a:pt x="13549" y="17640"/>
                  </a:cubicBezTo>
                  <a:cubicBezTo>
                    <a:pt x="13647" y="17520"/>
                    <a:pt x="13745" y="17460"/>
                    <a:pt x="13647" y="17340"/>
                  </a:cubicBezTo>
                  <a:cubicBezTo>
                    <a:pt x="12665" y="15120"/>
                    <a:pt x="12665" y="15120"/>
                    <a:pt x="12665" y="15120"/>
                  </a:cubicBezTo>
                  <a:cubicBezTo>
                    <a:pt x="13255" y="14820"/>
                    <a:pt x="13549" y="14340"/>
                    <a:pt x="13549" y="13920"/>
                  </a:cubicBezTo>
                  <a:cubicBezTo>
                    <a:pt x="13549" y="12960"/>
                    <a:pt x="12371" y="12240"/>
                    <a:pt x="10800" y="12240"/>
                  </a:cubicBezTo>
                  <a:cubicBezTo>
                    <a:pt x="9327" y="12240"/>
                    <a:pt x="8051" y="12960"/>
                    <a:pt x="8051" y="13920"/>
                  </a:cubicBezTo>
                  <a:cubicBezTo>
                    <a:pt x="8051" y="14340"/>
                    <a:pt x="8345" y="14820"/>
                    <a:pt x="8935" y="15120"/>
                  </a:cubicBezTo>
                  <a:cubicBezTo>
                    <a:pt x="7953" y="17340"/>
                    <a:pt x="7953" y="17340"/>
                    <a:pt x="7953" y="17340"/>
                  </a:cubicBezTo>
                  <a:cubicBezTo>
                    <a:pt x="7953" y="17460"/>
                    <a:pt x="7953" y="17520"/>
                    <a:pt x="8051" y="17640"/>
                  </a:cubicBezTo>
                  <a:cubicBezTo>
                    <a:pt x="8149" y="17700"/>
                    <a:pt x="8345" y="17760"/>
                    <a:pt x="8444" y="17760"/>
                  </a:cubicBezTo>
                  <a:close/>
                  <a:moveTo>
                    <a:pt x="10800" y="12840"/>
                  </a:moveTo>
                  <a:cubicBezTo>
                    <a:pt x="11782" y="12840"/>
                    <a:pt x="12567" y="13320"/>
                    <a:pt x="12567" y="13920"/>
                  </a:cubicBezTo>
                  <a:cubicBezTo>
                    <a:pt x="12567" y="14220"/>
                    <a:pt x="12273" y="14580"/>
                    <a:pt x="11782" y="14760"/>
                  </a:cubicBezTo>
                  <a:cubicBezTo>
                    <a:pt x="11684" y="14820"/>
                    <a:pt x="11585" y="14940"/>
                    <a:pt x="11585" y="15060"/>
                  </a:cubicBezTo>
                  <a:cubicBezTo>
                    <a:pt x="12469" y="17100"/>
                    <a:pt x="12469" y="17100"/>
                    <a:pt x="12469" y="17100"/>
                  </a:cubicBezTo>
                  <a:cubicBezTo>
                    <a:pt x="9131" y="17100"/>
                    <a:pt x="9131" y="17100"/>
                    <a:pt x="9131" y="17100"/>
                  </a:cubicBezTo>
                  <a:cubicBezTo>
                    <a:pt x="10015" y="15060"/>
                    <a:pt x="10015" y="15060"/>
                    <a:pt x="10015" y="15060"/>
                  </a:cubicBezTo>
                  <a:cubicBezTo>
                    <a:pt x="10113" y="14940"/>
                    <a:pt x="10015" y="14820"/>
                    <a:pt x="9818" y="14760"/>
                  </a:cubicBezTo>
                  <a:cubicBezTo>
                    <a:pt x="9327" y="14520"/>
                    <a:pt x="9131" y="14220"/>
                    <a:pt x="9131" y="13920"/>
                  </a:cubicBezTo>
                  <a:cubicBezTo>
                    <a:pt x="9131" y="13320"/>
                    <a:pt x="9916" y="12840"/>
                    <a:pt x="10800" y="1284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414042"/>
                  </a:solidFill>
                </a:defRPr>
              </a:pPr>
            </a:p>
          </p:txBody>
        </p:sp>
      </p:grpSp>
      <p:grpSp>
        <p:nvGrpSpPr>
          <p:cNvPr id="237" name="Group 23"/>
          <p:cNvGrpSpPr/>
          <p:nvPr/>
        </p:nvGrpSpPr>
        <p:grpSpPr>
          <a:xfrm>
            <a:off x="6136013" y="3572095"/>
            <a:ext cx="951849" cy="951849"/>
            <a:chOff x="0" y="0"/>
            <a:chExt cx="951848" cy="951848"/>
          </a:xfrm>
        </p:grpSpPr>
        <p:sp>
          <p:nvSpPr>
            <p:cNvPr id="235" name="Rectangle 43"/>
            <p:cNvSpPr/>
            <p:nvPr/>
          </p:nvSpPr>
          <p:spPr>
            <a:xfrm>
              <a:off x="-1" y="-1"/>
              <a:ext cx="951850" cy="951850"/>
            </a:xfrm>
            <a:prstGeom prst="rect">
              <a:avLst/>
            </a:prstGeom>
            <a:solidFill>
              <a:srgbClr val="F0BE4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Freeform 10"/>
            <p:cNvSpPr/>
            <p:nvPr/>
          </p:nvSpPr>
          <p:spPr>
            <a:xfrm>
              <a:off x="186670" y="187886"/>
              <a:ext cx="577707" cy="576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570" fill="norm" stroke="1" extrusionOk="0">
                  <a:moveTo>
                    <a:pt x="21480" y="10590"/>
                  </a:moveTo>
                  <a:cubicBezTo>
                    <a:pt x="16215" y="5310"/>
                    <a:pt x="16215" y="5310"/>
                    <a:pt x="16215" y="5310"/>
                  </a:cubicBezTo>
                  <a:cubicBezTo>
                    <a:pt x="11009" y="90"/>
                    <a:pt x="11009" y="90"/>
                    <a:pt x="11009" y="90"/>
                  </a:cubicBezTo>
                  <a:cubicBezTo>
                    <a:pt x="10890" y="-30"/>
                    <a:pt x="10710" y="-30"/>
                    <a:pt x="10591" y="90"/>
                  </a:cubicBezTo>
                  <a:cubicBezTo>
                    <a:pt x="5325" y="5310"/>
                    <a:pt x="5325" y="5310"/>
                    <a:pt x="5325" y="5310"/>
                  </a:cubicBezTo>
                  <a:cubicBezTo>
                    <a:pt x="5325" y="5310"/>
                    <a:pt x="5325" y="5310"/>
                    <a:pt x="5325" y="5310"/>
                  </a:cubicBezTo>
                  <a:cubicBezTo>
                    <a:pt x="5325" y="5310"/>
                    <a:pt x="5325" y="5310"/>
                    <a:pt x="5325" y="5310"/>
                  </a:cubicBezTo>
                  <a:cubicBezTo>
                    <a:pt x="120" y="10590"/>
                    <a:pt x="120" y="10590"/>
                    <a:pt x="120" y="10590"/>
                  </a:cubicBezTo>
                  <a:cubicBezTo>
                    <a:pt x="60" y="10650"/>
                    <a:pt x="0" y="10710"/>
                    <a:pt x="0" y="10770"/>
                  </a:cubicBezTo>
                  <a:cubicBezTo>
                    <a:pt x="0" y="10890"/>
                    <a:pt x="60" y="10950"/>
                    <a:pt x="120" y="11010"/>
                  </a:cubicBezTo>
                  <a:cubicBezTo>
                    <a:pt x="5325" y="16230"/>
                    <a:pt x="5325" y="16230"/>
                    <a:pt x="5325" y="16230"/>
                  </a:cubicBezTo>
                  <a:cubicBezTo>
                    <a:pt x="10591" y="21510"/>
                    <a:pt x="10591" y="21510"/>
                    <a:pt x="10591" y="21510"/>
                  </a:cubicBezTo>
                  <a:cubicBezTo>
                    <a:pt x="10650" y="21570"/>
                    <a:pt x="10710" y="21570"/>
                    <a:pt x="10770" y="21570"/>
                  </a:cubicBezTo>
                  <a:cubicBezTo>
                    <a:pt x="10830" y="21570"/>
                    <a:pt x="10950" y="21570"/>
                    <a:pt x="11009" y="21510"/>
                  </a:cubicBezTo>
                  <a:cubicBezTo>
                    <a:pt x="16215" y="16230"/>
                    <a:pt x="16215" y="16230"/>
                    <a:pt x="16215" y="16230"/>
                  </a:cubicBezTo>
                  <a:cubicBezTo>
                    <a:pt x="21480" y="11010"/>
                    <a:pt x="21480" y="11010"/>
                    <a:pt x="21480" y="11010"/>
                  </a:cubicBezTo>
                  <a:cubicBezTo>
                    <a:pt x="21600" y="10890"/>
                    <a:pt x="21600" y="10710"/>
                    <a:pt x="21480" y="10590"/>
                  </a:cubicBezTo>
                  <a:close/>
                  <a:moveTo>
                    <a:pt x="10770" y="690"/>
                  </a:moveTo>
                  <a:cubicBezTo>
                    <a:pt x="15617" y="5550"/>
                    <a:pt x="15617" y="5550"/>
                    <a:pt x="15617" y="5550"/>
                  </a:cubicBezTo>
                  <a:cubicBezTo>
                    <a:pt x="13762" y="7410"/>
                    <a:pt x="13762" y="7410"/>
                    <a:pt x="13762" y="7410"/>
                  </a:cubicBezTo>
                  <a:cubicBezTo>
                    <a:pt x="13642" y="7530"/>
                    <a:pt x="13642" y="7710"/>
                    <a:pt x="13762" y="7830"/>
                  </a:cubicBezTo>
                  <a:cubicBezTo>
                    <a:pt x="14360" y="8430"/>
                    <a:pt x="14360" y="8430"/>
                    <a:pt x="14360" y="8430"/>
                  </a:cubicBezTo>
                  <a:cubicBezTo>
                    <a:pt x="14420" y="8490"/>
                    <a:pt x="14480" y="8550"/>
                    <a:pt x="14599" y="8550"/>
                  </a:cubicBezTo>
                  <a:cubicBezTo>
                    <a:pt x="14779" y="8490"/>
                    <a:pt x="15018" y="8610"/>
                    <a:pt x="15198" y="8790"/>
                  </a:cubicBezTo>
                  <a:cubicBezTo>
                    <a:pt x="15377" y="8910"/>
                    <a:pt x="15437" y="9150"/>
                    <a:pt x="15437" y="9390"/>
                  </a:cubicBezTo>
                  <a:cubicBezTo>
                    <a:pt x="15437" y="9570"/>
                    <a:pt x="15377" y="9810"/>
                    <a:pt x="15198" y="9990"/>
                  </a:cubicBezTo>
                  <a:cubicBezTo>
                    <a:pt x="15018" y="10110"/>
                    <a:pt x="14839" y="10230"/>
                    <a:pt x="14599" y="10230"/>
                  </a:cubicBezTo>
                  <a:cubicBezTo>
                    <a:pt x="14360" y="10230"/>
                    <a:pt x="14181" y="10110"/>
                    <a:pt x="14001" y="9990"/>
                  </a:cubicBezTo>
                  <a:cubicBezTo>
                    <a:pt x="13822" y="9810"/>
                    <a:pt x="13762" y="9570"/>
                    <a:pt x="13762" y="9330"/>
                  </a:cubicBezTo>
                  <a:cubicBezTo>
                    <a:pt x="13762" y="9270"/>
                    <a:pt x="13762" y="9150"/>
                    <a:pt x="13702" y="9150"/>
                  </a:cubicBezTo>
                  <a:cubicBezTo>
                    <a:pt x="13044" y="8490"/>
                    <a:pt x="13044" y="8490"/>
                    <a:pt x="13044" y="8490"/>
                  </a:cubicBezTo>
                  <a:cubicBezTo>
                    <a:pt x="12924" y="8370"/>
                    <a:pt x="12745" y="8370"/>
                    <a:pt x="12625" y="8490"/>
                  </a:cubicBezTo>
                  <a:cubicBezTo>
                    <a:pt x="10770" y="10410"/>
                    <a:pt x="10770" y="10410"/>
                    <a:pt x="10770" y="10410"/>
                  </a:cubicBezTo>
                  <a:cubicBezTo>
                    <a:pt x="9095" y="8730"/>
                    <a:pt x="9095" y="8730"/>
                    <a:pt x="9095" y="8730"/>
                  </a:cubicBezTo>
                  <a:cubicBezTo>
                    <a:pt x="9454" y="8370"/>
                    <a:pt x="9454" y="8370"/>
                    <a:pt x="9454" y="8370"/>
                  </a:cubicBezTo>
                  <a:cubicBezTo>
                    <a:pt x="9514" y="8370"/>
                    <a:pt x="9633" y="8370"/>
                    <a:pt x="9693" y="8370"/>
                  </a:cubicBezTo>
                  <a:cubicBezTo>
                    <a:pt x="9693" y="8370"/>
                    <a:pt x="9693" y="8370"/>
                    <a:pt x="9693" y="8370"/>
                  </a:cubicBezTo>
                  <a:cubicBezTo>
                    <a:pt x="9932" y="8250"/>
                    <a:pt x="10172" y="8130"/>
                    <a:pt x="10351" y="7950"/>
                  </a:cubicBezTo>
                  <a:cubicBezTo>
                    <a:pt x="10411" y="7890"/>
                    <a:pt x="10471" y="7830"/>
                    <a:pt x="10531" y="7770"/>
                  </a:cubicBezTo>
                  <a:cubicBezTo>
                    <a:pt x="10890" y="7170"/>
                    <a:pt x="10830" y="6450"/>
                    <a:pt x="10351" y="5970"/>
                  </a:cubicBezTo>
                  <a:cubicBezTo>
                    <a:pt x="10112" y="5730"/>
                    <a:pt x="9813" y="5610"/>
                    <a:pt x="9514" y="5550"/>
                  </a:cubicBezTo>
                  <a:cubicBezTo>
                    <a:pt x="9155" y="5490"/>
                    <a:pt x="8796" y="5610"/>
                    <a:pt x="8496" y="5850"/>
                  </a:cubicBezTo>
                  <a:cubicBezTo>
                    <a:pt x="8437" y="5850"/>
                    <a:pt x="8377" y="5910"/>
                    <a:pt x="8377" y="5970"/>
                  </a:cubicBezTo>
                  <a:cubicBezTo>
                    <a:pt x="8317" y="5970"/>
                    <a:pt x="8257" y="6030"/>
                    <a:pt x="8197" y="6090"/>
                  </a:cubicBezTo>
                  <a:cubicBezTo>
                    <a:pt x="8078" y="6330"/>
                    <a:pt x="7958" y="6630"/>
                    <a:pt x="7958" y="6870"/>
                  </a:cubicBezTo>
                  <a:cubicBezTo>
                    <a:pt x="7599" y="7230"/>
                    <a:pt x="7599" y="7230"/>
                    <a:pt x="7599" y="7230"/>
                  </a:cubicBezTo>
                  <a:cubicBezTo>
                    <a:pt x="5924" y="5550"/>
                    <a:pt x="5924" y="5550"/>
                    <a:pt x="5924" y="5550"/>
                  </a:cubicBezTo>
                  <a:lnTo>
                    <a:pt x="10770" y="690"/>
                  </a:lnTo>
                  <a:close/>
                  <a:moveTo>
                    <a:pt x="5565" y="5970"/>
                  </a:moveTo>
                  <a:cubicBezTo>
                    <a:pt x="7419" y="7830"/>
                    <a:pt x="7419" y="7830"/>
                    <a:pt x="7419" y="7830"/>
                  </a:cubicBezTo>
                  <a:cubicBezTo>
                    <a:pt x="7419" y="7830"/>
                    <a:pt x="7419" y="7830"/>
                    <a:pt x="7419" y="7830"/>
                  </a:cubicBezTo>
                  <a:cubicBezTo>
                    <a:pt x="7539" y="7950"/>
                    <a:pt x="7719" y="7950"/>
                    <a:pt x="7838" y="7830"/>
                  </a:cubicBezTo>
                  <a:cubicBezTo>
                    <a:pt x="7838" y="7830"/>
                    <a:pt x="7838" y="7830"/>
                    <a:pt x="7838" y="7830"/>
                  </a:cubicBezTo>
                  <a:cubicBezTo>
                    <a:pt x="8437" y="7230"/>
                    <a:pt x="8437" y="7230"/>
                    <a:pt x="8437" y="7230"/>
                  </a:cubicBezTo>
                  <a:cubicBezTo>
                    <a:pt x="8496" y="7170"/>
                    <a:pt x="8496" y="7050"/>
                    <a:pt x="8496" y="6990"/>
                  </a:cubicBezTo>
                  <a:cubicBezTo>
                    <a:pt x="8496" y="6750"/>
                    <a:pt x="8616" y="6510"/>
                    <a:pt x="8796" y="6330"/>
                  </a:cubicBezTo>
                  <a:cubicBezTo>
                    <a:pt x="9095" y="6030"/>
                    <a:pt x="9633" y="6030"/>
                    <a:pt x="9932" y="6330"/>
                  </a:cubicBezTo>
                  <a:cubicBezTo>
                    <a:pt x="9992" y="6390"/>
                    <a:pt x="10052" y="6450"/>
                    <a:pt x="10052" y="6510"/>
                  </a:cubicBezTo>
                  <a:cubicBezTo>
                    <a:pt x="10052" y="6510"/>
                    <a:pt x="10052" y="6510"/>
                    <a:pt x="10052" y="6510"/>
                  </a:cubicBezTo>
                  <a:cubicBezTo>
                    <a:pt x="10112" y="6570"/>
                    <a:pt x="10112" y="6570"/>
                    <a:pt x="10172" y="6630"/>
                  </a:cubicBezTo>
                  <a:cubicBezTo>
                    <a:pt x="10172" y="6630"/>
                    <a:pt x="10172" y="6630"/>
                    <a:pt x="10172" y="6630"/>
                  </a:cubicBezTo>
                  <a:cubicBezTo>
                    <a:pt x="10232" y="6870"/>
                    <a:pt x="10232" y="7050"/>
                    <a:pt x="10172" y="7290"/>
                  </a:cubicBezTo>
                  <a:cubicBezTo>
                    <a:pt x="10172" y="7290"/>
                    <a:pt x="10172" y="7290"/>
                    <a:pt x="10172" y="7290"/>
                  </a:cubicBezTo>
                  <a:cubicBezTo>
                    <a:pt x="10112" y="7290"/>
                    <a:pt x="10112" y="7350"/>
                    <a:pt x="10052" y="7410"/>
                  </a:cubicBezTo>
                  <a:cubicBezTo>
                    <a:pt x="10052" y="7410"/>
                    <a:pt x="10052" y="7410"/>
                    <a:pt x="10052" y="7410"/>
                  </a:cubicBezTo>
                  <a:cubicBezTo>
                    <a:pt x="10052" y="7470"/>
                    <a:pt x="9992" y="7530"/>
                    <a:pt x="9932" y="7530"/>
                  </a:cubicBezTo>
                  <a:cubicBezTo>
                    <a:pt x="9813" y="7710"/>
                    <a:pt x="9573" y="7830"/>
                    <a:pt x="9334" y="7830"/>
                  </a:cubicBezTo>
                  <a:cubicBezTo>
                    <a:pt x="9274" y="7830"/>
                    <a:pt x="9274" y="7830"/>
                    <a:pt x="9214" y="7830"/>
                  </a:cubicBezTo>
                  <a:cubicBezTo>
                    <a:pt x="9155" y="7830"/>
                    <a:pt x="9155" y="7830"/>
                    <a:pt x="9095" y="7890"/>
                  </a:cubicBezTo>
                  <a:cubicBezTo>
                    <a:pt x="8496" y="8490"/>
                    <a:pt x="8496" y="8490"/>
                    <a:pt x="8496" y="8490"/>
                  </a:cubicBezTo>
                  <a:cubicBezTo>
                    <a:pt x="8377" y="8610"/>
                    <a:pt x="8377" y="8790"/>
                    <a:pt x="8496" y="8910"/>
                  </a:cubicBezTo>
                  <a:cubicBezTo>
                    <a:pt x="10351" y="10770"/>
                    <a:pt x="10351" y="10770"/>
                    <a:pt x="10351" y="10770"/>
                  </a:cubicBezTo>
                  <a:cubicBezTo>
                    <a:pt x="8736" y="12450"/>
                    <a:pt x="8736" y="12450"/>
                    <a:pt x="8736" y="12450"/>
                  </a:cubicBezTo>
                  <a:cubicBezTo>
                    <a:pt x="8377" y="12150"/>
                    <a:pt x="8377" y="12150"/>
                    <a:pt x="8377" y="12150"/>
                  </a:cubicBezTo>
                  <a:cubicBezTo>
                    <a:pt x="8377" y="11790"/>
                    <a:pt x="8197" y="11430"/>
                    <a:pt x="7958" y="11190"/>
                  </a:cubicBezTo>
                  <a:cubicBezTo>
                    <a:pt x="7838" y="11130"/>
                    <a:pt x="7719" y="11010"/>
                    <a:pt x="7599" y="10950"/>
                  </a:cubicBezTo>
                  <a:cubicBezTo>
                    <a:pt x="7419" y="10830"/>
                    <a:pt x="7180" y="10770"/>
                    <a:pt x="6941" y="10770"/>
                  </a:cubicBezTo>
                  <a:cubicBezTo>
                    <a:pt x="6582" y="10770"/>
                    <a:pt x="6223" y="10950"/>
                    <a:pt x="5983" y="11190"/>
                  </a:cubicBezTo>
                  <a:cubicBezTo>
                    <a:pt x="5684" y="11490"/>
                    <a:pt x="5565" y="11850"/>
                    <a:pt x="5565" y="12210"/>
                  </a:cubicBezTo>
                  <a:cubicBezTo>
                    <a:pt x="5565" y="12570"/>
                    <a:pt x="5684" y="12930"/>
                    <a:pt x="5983" y="13230"/>
                  </a:cubicBezTo>
                  <a:cubicBezTo>
                    <a:pt x="6223" y="13470"/>
                    <a:pt x="6522" y="13590"/>
                    <a:pt x="6881" y="13650"/>
                  </a:cubicBezTo>
                  <a:cubicBezTo>
                    <a:pt x="7180" y="13950"/>
                    <a:pt x="7180" y="13950"/>
                    <a:pt x="7180" y="13950"/>
                  </a:cubicBezTo>
                  <a:cubicBezTo>
                    <a:pt x="5565" y="15630"/>
                    <a:pt x="5565" y="15630"/>
                    <a:pt x="5565" y="15630"/>
                  </a:cubicBezTo>
                  <a:cubicBezTo>
                    <a:pt x="718" y="10770"/>
                    <a:pt x="718" y="10770"/>
                    <a:pt x="718" y="10770"/>
                  </a:cubicBezTo>
                  <a:lnTo>
                    <a:pt x="5565" y="5970"/>
                  </a:lnTo>
                  <a:close/>
                  <a:moveTo>
                    <a:pt x="10770" y="20910"/>
                  </a:moveTo>
                  <a:cubicBezTo>
                    <a:pt x="5924" y="16050"/>
                    <a:pt x="5924" y="16050"/>
                    <a:pt x="5924" y="16050"/>
                  </a:cubicBezTo>
                  <a:cubicBezTo>
                    <a:pt x="7838" y="14190"/>
                    <a:pt x="7838" y="14190"/>
                    <a:pt x="7838" y="14190"/>
                  </a:cubicBezTo>
                  <a:cubicBezTo>
                    <a:pt x="7898" y="14130"/>
                    <a:pt x="7898" y="14070"/>
                    <a:pt x="7898" y="13950"/>
                  </a:cubicBezTo>
                  <a:cubicBezTo>
                    <a:pt x="7898" y="13890"/>
                    <a:pt x="7898" y="13830"/>
                    <a:pt x="7838" y="13770"/>
                  </a:cubicBezTo>
                  <a:cubicBezTo>
                    <a:pt x="7180" y="13170"/>
                    <a:pt x="7180" y="13170"/>
                    <a:pt x="7180" y="13170"/>
                  </a:cubicBezTo>
                  <a:cubicBezTo>
                    <a:pt x="7120" y="13110"/>
                    <a:pt x="7060" y="13050"/>
                    <a:pt x="7001" y="13050"/>
                  </a:cubicBezTo>
                  <a:cubicBezTo>
                    <a:pt x="6761" y="13050"/>
                    <a:pt x="6522" y="12990"/>
                    <a:pt x="6342" y="12810"/>
                  </a:cubicBezTo>
                  <a:cubicBezTo>
                    <a:pt x="6223" y="12630"/>
                    <a:pt x="6103" y="12450"/>
                    <a:pt x="6103" y="12210"/>
                  </a:cubicBezTo>
                  <a:cubicBezTo>
                    <a:pt x="6103" y="11970"/>
                    <a:pt x="6223" y="11790"/>
                    <a:pt x="6342" y="11610"/>
                  </a:cubicBezTo>
                  <a:cubicBezTo>
                    <a:pt x="6462" y="11490"/>
                    <a:pt x="6642" y="11430"/>
                    <a:pt x="6821" y="11370"/>
                  </a:cubicBezTo>
                  <a:cubicBezTo>
                    <a:pt x="6821" y="11370"/>
                    <a:pt x="6881" y="11370"/>
                    <a:pt x="6941" y="11370"/>
                  </a:cubicBezTo>
                  <a:cubicBezTo>
                    <a:pt x="7180" y="11370"/>
                    <a:pt x="7419" y="11430"/>
                    <a:pt x="7539" y="11610"/>
                  </a:cubicBezTo>
                  <a:cubicBezTo>
                    <a:pt x="7719" y="11790"/>
                    <a:pt x="7838" y="12030"/>
                    <a:pt x="7778" y="12270"/>
                  </a:cubicBezTo>
                  <a:cubicBezTo>
                    <a:pt x="7778" y="12330"/>
                    <a:pt x="7838" y="12390"/>
                    <a:pt x="7898" y="12450"/>
                  </a:cubicBezTo>
                  <a:cubicBezTo>
                    <a:pt x="8496" y="13050"/>
                    <a:pt x="8496" y="13050"/>
                    <a:pt x="8496" y="13050"/>
                  </a:cubicBezTo>
                  <a:cubicBezTo>
                    <a:pt x="8616" y="13170"/>
                    <a:pt x="8796" y="13170"/>
                    <a:pt x="8915" y="13050"/>
                  </a:cubicBezTo>
                  <a:cubicBezTo>
                    <a:pt x="10770" y="11190"/>
                    <a:pt x="10770" y="11190"/>
                    <a:pt x="10770" y="11190"/>
                  </a:cubicBezTo>
                  <a:cubicBezTo>
                    <a:pt x="12445" y="12870"/>
                    <a:pt x="12445" y="12870"/>
                    <a:pt x="12445" y="12870"/>
                  </a:cubicBezTo>
                  <a:cubicBezTo>
                    <a:pt x="12146" y="13230"/>
                    <a:pt x="12146" y="13230"/>
                    <a:pt x="12146" y="13230"/>
                  </a:cubicBezTo>
                  <a:cubicBezTo>
                    <a:pt x="11787" y="13230"/>
                    <a:pt x="11428" y="13350"/>
                    <a:pt x="11189" y="13590"/>
                  </a:cubicBezTo>
                  <a:cubicBezTo>
                    <a:pt x="10950" y="13890"/>
                    <a:pt x="10770" y="14250"/>
                    <a:pt x="10770" y="14610"/>
                  </a:cubicBezTo>
                  <a:cubicBezTo>
                    <a:pt x="10770" y="15030"/>
                    <a:pt x="10950" y="15390"/>
                    <a:pt x="11189" y="15630"/>
                  </a:cubicBezTo>
                  <a:cubicBezTo>
                    <a:pt x="11488" y="15930"/>
                    <a:pt x="11847" y="16050"/>
                    <a:pt x="12206" y="16050"/>
                  </a:cubicBezTo>
                  <a:cubicBezTo>
                    <a:pt x="12206" y="16050"/>
                    <a:pt x="12206" y="16050"/>
                    <a:pt x="12206" y="16050"/>
                  </a:cubicBezTo>
                  <a:cubicBezTo>
                    <a:pt x="12565" y="16050"/>
                    <a:pt x="12924" y="15930"/>
                    <a:pt x="13223" y="15630"/>
                  </a:cubicBezTo>
                  <a:cubicBezTo>
                    <a:pt x="13463" y="15390"/>
                    <a:pt x="13582" y="15030"/>
                    <a:pt x="13642" y="14730"/>
                  </a:cubicBezTo>
                  <a:cubicBezTo>
                    <a:pt x="13941" y="14370"/>
                    <a:pt x="13941" y="14370"/>
                    <a:pt x="13941" y="14370"/>
                  </a:cubicBezTo>
                  <a:cubicBezTo>
                    <a:pt x="15617" y="16050"/>
                    <a:pt x="15617" y="16050"/>
                    <a:pt x="15617" y="16050"/>
                  </a:cubicBezTo>
                  <a:lnTo>
                    <a:pt x="10770" y="20910"/>
                  </a:lnTo>
                  <a:close/>
                  <a:moveTo>
                    <a:pt x="16035" y="15630"/>
                  </a:moveTo>
                  <a:cubicBezTo>
                    <a:pt x="14121" y="13770"/>
                    <a:pt x="14121" y="13770"/>
                    <a:pt x="14121" y="13770"/>
                  </a:cubicBezTo>
                  <a:cubicBezTo>
                    <a:pt x="14121" y="13710"/>
                    <a:pt x="14001" y="13650"/>
                    <a:pt x="13941" y="13650"/>
                  </a:cubicBezTo>
                  <a:cubicBezTo>
                    <a:pt x="13881" y="13650"/>
                    <a:pt x="13822" y="13710"/>
                    <a:pt x="13762" y="13770"/>
                  </a:cubicBezTo>
                  <a:cubicBezTo>
                    <a:pt x="13104" y="14370"/>
                    <a:pt x="13104" y="14370"/>
                    <a:pt x="13104" y="14370"/>
                  </a:cubicBezTo>
                  <a:cubicBezTo>
                    <a:pt x="13044" y="14430"/>
                    <a:pt x="13044" y="14490"/>
                    <a:pt x="13044" y="14610"/>
                  </a:cubicBezTo>
                  <a:cubicBezTo>
                    <a:pt x="13044" y="14850"/>
                    <a:pt x="12984" y="15030"/>
                    <a:pt x="12804" y="15210"/>
                  </a:cubicBezTo>
                  <a:cubicBezTo>
                    <a:pt x="12625" y="15390"/>
                    <a:pt x="12445" y="15450"/>
                    <a:pt x="12206" y="15450"/>
                  </a:cubicBezTo>
                  <a:cubicBezTo>
                    <a:pt x="12206" y="15450"/>
                    <a:pt x="12206" y="15450"/>
                    <a:pt x="12206" y="15450"/>
                  </a:cubicBezTo>
                  <a:cubicBezTo>
                    <a:pt x="12027" y="15450"/>
                    <a:pt x="11847" y="15450"/>
                    <a:pt x="11727" y="15330"/>
                  </a:cubicBezTo>
                  <a:cubicBezTo>
                    <a:pt x="11668" y="15270"/>
                    <a:pt x="11668" y="15270"/>
                    <a:pt x="11608" y="15210"/>
                  </a:cubicBezTo>
                  <a:cubicBezTo>
                    <a:pt x="11428" y="15090"/>
                    <a:pt x="11368" y="14850"/>
                    <a:pt x="11368" y="14610"/>
                  </a:cubicBezTo>
                  <a:cubicBezTo>
                    <a:pt x="11368" y="14550"/>
                    <a:pt x="11368" y="14490"/>
                    <a:pt x="11368" y="14430"/>
                  </a:cubicBezTo>
                  <a:cubicBezTo>
                    <a:pt x="11428" y="14310"/>
                    <a:pt x="11488" y="14130"/>
                    <a:pt x="11608" y="14010"/>
                  </a:cubicBezTo>
                  <a:cubicBezTo>
                    <a:pt x="11787" y="13830"/>
                    <a:pt x="12027" y="13770"/>
                    <a:pt x="12206" y="13770"/>
                  </a:cubicBezTo>
                  <a:cubicBezTo>
                    <a:pt x="12326" y="13770"/>
                    <a:pt x="12386" y="13770"/>
                    <a:pt x="12445" y="13710"/>
                  </a:cubicBezTo>
                  <a:cubicBezTo>
                    <a:pt x="13044" y="13050"/>
                    <a:pt x="13044" y="13050"/>
                    <a:pt x="13044" y="13050"/>
                  </a:cubicBezTo>
                  <a:cubicBezTo>
                    <a:pt x="13104" y="13050"/>
                    <a:pt x="13163" y="12930"/>
                    <a:pt x="13163" y="12870"/>
                  </a:cubicBezTo>
                  <a:cubicBezTo>
                    <a:pt x="13163" y="12810"/>
                    <a:pt x="13104" y="12750"/>
                    <a:pt x="13044" y="12690"/>
                  </a:cubicBezTo>
                  <a:cubicBezTo>
                    <a:pt x="11189" y="10770"/>
                    <a:pt x="11189" y="10770"/>
                    <a:pt x="11189" y="10770"/>
                  </a:cubicBezTo>
                  <a:cubicBezTo>
                    <a:pt x="12864" y="9090"/>
                    <a:pt x="12864" y="9090"/>
                    <a:pt x="12864" y="9090"/>
                  </a:cubicBezTo>
                  <a:cubicBezTo>
                    <a:pt x="13163" y="9450"/>
                    <a:pt x="13163" y="9450"/>
                    <a:pt x="13163" y="9450"/>
                  </a:cubicBezTo>
                  <a:cubicBezTo>
                    <a:pt x="13223" y="9810"/>
                    <a:pt x="13343" y="10110"/>
                    <a:pt x="13582" y="10350"/>
                  </a:cubicBezTo>
                  <a:cubicBezTo>
                    <a:pt x="13881" y="10650"/>
                    <a:pt x="14240" y="10770"/>
                    <a:pt x="14599" y="10770"/>
                  </a:cubicBezTo>
                  <a:cubicBezTo>
                    <a:pt x="14599" y="10770"/>
                    <a:pt x="14599" y="10770"/>
                    <a:pt x="14599" y="10770"/>
                  </a:cubicBezTo>
                  <a:cubicBezTo>
                    <a:pt x="14958" y="10770"/>
                    <a:pt x="15317" y="10650"/>
                    <a:pt x="15617" y="10350"/>
                  </a:cubicBezTo>
                  <a:cubicBezTo>
                    <a:pt x="15856" y="10110"/>
                    <a:pt x="16035" y="9750"/>
                    <a:pt x="16035" y="9390"/>
                  </a:cubicBezTo>
                  <a:cubicBezTo>
                    <a:pt x="16035" y="8970"/>
                    <a:pt x="15856" y="8610"/>
                    <a:pt x="15617" y="8370"/>
                  </a:cubicBezTo>
                  <a:cubicBezTo>
                    <a:pt x="15377" y="8130"/>
                    <a:pt x="15018" y="7950"/>
                    <a:pt x="14659" y="7950"/>
                  </a:cubicBezTo>
                  <a:cubicBezTo>
                    <a:pt x="14360" y="7590"/>
                    <a:pt x="14360" y="7590"/>
                    <a:pt x="14360" y="7590"/>
                  </a:cubicBezTo>
                  <a:cubicBezTo>
                    <a:pt x="16035" y="5970"/>
                    <a:pt x="16035" y="5970"/>
                    <a:pt x="16035" y="5970"/>
                  </a:cubicBezTo>
                  <a:cubicBezTo>
                    <a:pt x="20882" y="10770"/>
                    <a:pt x="20882" y="10770"/>
                    <a:pt x="20882" y="10770"/>
                  </a:cubicBezTo>
                  <a:lnTo>
                    <a:pt x="16035" y="1563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414042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124;p8"/>
          <p:cNvSpPr txBox="1"/>
          <p:nvPr>
            <p:ph type="title"/>
          </p:nvPr>
        </p:nvSpPr>
        <p:spPr>
          <a:xfrm>
            <a:off x="0" y="7318"/>
            <a:ext cx="12192000" cy="1325563"/>
          </a:xfrm>
          <a:prstGeom prst="rect">
            <a:avLst/>
          </a:prstGeom>
          <a:solidFill>
            <a:srgbClr val="3FA9EF"/>
          </a:solidFill>
        </p:spPr>
        <p:txBody>
          <a:bodyPr/>
          <a:lstStyle>
            <a:lvl1pPr algn="ctr"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TEAM</a:t>
            </a:r>
          </a:p>
        </p:txBody>
      </p:sp>
      <p:sp>
        <p:nvSpPr>
          <p:cNvPr id="240" name="Google Shape;125;p8"/>
          <p:cNvSpPr txBox="1"/>
          <p:nvPr/>
        </p:nvSpPr>
        <p:spPr>
          <a:xfrm>
            <a:off x="6022942" y="3244333"/>
            <a:ext cx="146117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241" name="0.jpeg" descr="0.jpeg"/>
          <p:cNvPicPr>
            <a:picLocks noChangeAspect="1"/>
          </p:cNvPicPr>
          <p:nvPr/>
        </p:nvPicPr>
        <p:blipFill>
          <a:blip r:embed="rId2">
            <a:extLst/>
          </a:blip>
          <a:srcRect l="52" t="0" r="57" b="0"/>
          <a:stretch>
            <a:fillRect/>
          </a:stretch>
        </p:blipFill>
        <p:spPr>
          <a:xfrm>
            <a:off x="5434464" y="1709770"/>
            <a:ext cx="1646238" cy="164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3"/>
                  <a:pt x="0" y="10797"/>
                </a:cubicBezTo>
                <a:cubicBezTo>
                  <a:pt x="0" y="16761"/>
                  <a:pt x="4835" y="21600"/>
                  <a:pt x="10800" y="21600"/>
                </a:cubicBezTo>
                <a:cubicBezTo>
                  <a:pt x="16765" y="21600"/>
                  <a:pt x="21600" y="16761"/>
                  <a:pt x="21600" y="10797"/>
                </a:cubicBezTo>
                <a:cubicBezTo>
                  <a:pt x="21600" y="4833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42" name="Google Shape;127;p8"/>
          <p:cNvSpPr txBox="1"/>
          <p:nvPr/>
        </p:nvSpPr>
        <p:spPr>
          <a:xfrm>
            <a:off x="4789585" y="3734882"/>
            <a:ext cx="2935995" cy="242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1900">
                <a:latin typeface="+mn-lt"/>
                <a:ea typeface="+mn-ea"/>
                <a:cs typeface="+mn-cs"/>
                <a:sym typeface="Helvetica"/>
              </a:defRPr>
            </a:pPr>
            <a:r>
              <a:t>Udo</a:t>
            </a:r>
          </a:p>
          <a:p>
            <a:pPr algn="ctr">
              <a:defRPr b="1" sz="1900">
                <a:latin typeface="+mn-lt"/>
                <a:ea typeface="+mn-ea"/>
                <a:cs typeface="+mn-cs"/>
                <a:sym typeface="Helvetica"/>
              </a:defRPr>
            </a:pPr>
            <a:r>
              <a:t>Edima</a:t>
            </a:r>
          </a:p>
          <a:p>
            <a:pPr algn="ctr">
              <a:defRPr b="1" sz="1900">
                <a:latin typeface="+mn-lt"/>
                <a:ea typeface="+mn-ea"/>
                <a:cs typeface="+mn-cs"/>
                <a:sym typeface="Helvetica"/>
              </a:defRPr>
            </a:pPr>
            <a:r>
              <a:t>31</a:t>
            </a:r>
          </a:p>
          <a:p>
            <a:pPr algn="ctr">
              <a:defRPr b="1" sz="1900">
                <a:latin typeface="+mn-lt"/>
                <a:ea typeface="+mn-ea"/>
                <a:cs typeface="+mn-cs"/>
                <a:sym typeface="Helvetica"/>
              </a:defRPr>
            </a:pPr>
          </a:p>
          <a:p>
            <a:pPr algn="ctr">
              <a:defRPr b="1" sz="1900">
                <a:latin typeface="+mn-lt"/>
                <a:ea typeface="+mn-ea"/>
                <a:cs typeface="+mn-cs"/>
                <a:sym typeface="Helvetica"/>
              </a:defRPr>
            </a:pPr>
            <a:r>
              <a:t>Masters - Queen’s University</a:t>
            </a:r>
            <a:br/>
          </a:p>
          <a:p>
            <a:pPr algn="ctr">
              <a:defRPr b="1" sz="1900">
                <a:latin typeface="+mn-lt"/>
                <a:ea typeface="+mn-ea"/>
                <a:cs typeface="+mn-cs"/>
                <a:sym typeface="Helvetica"/>
              </a:defRPr>
            </a:pPr>
            <a:r>
              <a:t>Simple!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17;p7"/>
          <p:cNvSpPr txBox="1"/>
          <p:nvPr>
            <p:ph type="title"/>
          </p:nvPr>
        </p:nvSpPr>
        <p:spPr>
          <a:xfrm>
            <a:off x="0" y="0"/>
            <a:ext cx="12192000" cy="1343702"/>
          </a:xfrm>
          <a:prstGeom prst="rect">
            <a:avLst/>
          </a:prstGeom>
          <a:solidFill>
            <a:srgbClr val="3FA9EF"/>
          </a:solidFill>
        </p:spPr>
        <p:txBody>
          <a:bodyPr/>
          <a:lstStyle>
            <a:lvl1pPr algn="ctr">
              <a:defRPr b="1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APPENDIX</a:t>
            </a:r>
          </a:p>
        </p:txBody>
      </p:sp>
      <p:sp>
        <p:nvSpPr>
          <p:cNvPr id="245" name="Google Shape;118;p7"/>
          <p:cNvSpPr txBox="1"/>
          <p:nvPr>
            <p:ph type="body" idx="1"/>
          </p:nvPr>
        </p:nvSpPr>
        <p:spPr>
          <a:xfrm>
            <a:off x="0" y="1334219"/>
            <a:ext cx="12192000" cy="5629128"/>
          </a:xfrm>
          <a:prstGeom prst="rect">
            <a:avLst/>
          </a:prstGeom>
        </p:spPr>
        <p:txBody>
          <a:bodyPr/>
          <a:lstStyle/>
          <a:p>
            <a:pPr indent="0" algn="ctr">
              <a:defRPr sz="2800"/>
            </a:pPr>
            <a:r>
              <a:rPr b="1"/>
              <a:t>Statistics</a:t>
            </a:r>
          </a:p>
          <a:p>
            <a:pPr indent="0">
              <a:defRPr sz="2600"/>
            </a:pPr>
          </a:p>
          <a:p>
            <a:pPr indent="0">
              <a:defRPr sz="2600"/>
            </a:pPr>
            <a:r>
              <a:t>Cyber Security Statistics -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https://www.varonis.com/blog/cybersecurity-statistics/</a:t>
            </a:r>
          </a:p>
          <a:p>
            <a:pPr indent="0">
              <a:defRPr sz="2600"/>
            </a:pPr>
          </a:p>
          <a:p>
            <a:pPr indent="0">
              <a:defRPr sz="2600"/>
            </a:pPr>
            <a:r>
              <a:t>Small business information -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https://smallbusiness.chron.com/percentage-small-large-businesses-america-59860.html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