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0" roundtripDataSignature="AMtx7mjjURmjvGRGIu0NDrhNrMnQLIr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7edb66c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g707edb66c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07edb66cc_0_12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707edb66cc_0_12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707edb66cc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07edb66cc_0_15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707edb66cc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7edb66cc_0_16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707edb66cc_0_16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707edb66cc_0_1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07edb66cc_0_1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07edb66cc_0_1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g707edb66cc_0_1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g707edb66cc_0_1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g707edb66cc_0_1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g707edb66cc_0_1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707edb66cc_0_13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g707edb66cc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707edb66cc_0_1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707edb66cc_0_1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707edb66cc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07edb66cc_0_1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707edb66cc_0_1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707edb66cc_0_13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707edb66cc_0_1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07edb66cc_0_1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707edb66cc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07edb66cc_0_14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707edb66cc_0_14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707edb66cc_0_1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07edb66cc_0_14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707edb66cc_0_1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07edb66cc_0_15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707edb66cc_0_15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707edb66cc_0_15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707edb66cc_0_15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707edb66cc_0_15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07edb66cc_0_1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707edb66cc_0_1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707edb66cc_0_1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742123" y="4605380"/>
            <a:ext cx="10455137" cy="143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en-CA" sz="3200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Project Title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68E"/>
              </a:buClr>
              <a:buSzPts val="3200"/>
              <a:buFont typeface="Arial"/>
              <a:buNone/>
            </a:pPr>
            <a:r>
              <a:rPr lang="en-CA" sz="3200" b="1" dirty="0">
                <a:solidFill>
                  <a:srgbClr val="3FA9EF"/>
                </a:solidFill>
                <a:latin typeface="Roboto"/>
                <a:ea typeface="Roboto"/>
                <a:cs typeface="Roboto"/>
                <a:sym typeface="Roboto"/>
              </a:rPr>
              <a:t>Team Name</a:t>
            </a:r>
            <a:endParaRPr dirty="0">
              <a:solidFill>
                <a:srgbClr val="3FA9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51A3CC3-736B-2B4D-A233-3DFF80A6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0"/>
            <a:ext cx="3301365" cy="6865429"/>
          </a:xfrm>
          <a:custGeom>
            <a:avLst/>
            <a:gdLst/>
            <a:ahLst/>
            <a:cxnLst/>
            <a:rect l="l" t="t" r="r" b="b"/>
            <a:pathLst>
              <a:path w="2657034" h="5171698" extrusionOk="0">
                <a:moveTo>
                  <a:pt x="0" y="8355"/>
                </a:moveTo>
                <a:lnTo>
                  <a:pt x="2657034" y="0"/>
                </a:lnTo>
                <a:lnTo>
                  <a:pt x="1996954" y="5163343"/>
                </a:lnTo>
                <a:lnTo>
                  <a:pt x="16711" y="5171698"/>
                </a:lnTo>
                <a:cubicBezTo>
                  <a:pt x="11141" y="3450584"/>
                  <a:pt x="5570" y="1729469"/>
                  <a:pt x="0" y="8355"/>
                </a:cubicBezTo>
                <a:close/>
              </a:path>
            </a:pathLst>
          </a:custGeom>
          <a:solidFill>
            <a:srgbClr val="3FA9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5E2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301365" y="179472"/>
            <a:ext cx="8741785" cy="667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CA" sz="1400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Dear Participants,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400" b="0" i="0" u="none" strike="noStrike" cap="none" dirty="0">
              <a:solidFill>
                <a:srgbClr val="4277A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CA" sz="1400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It’s time to present your project and your team in a </a:t>
            </a:r>
            <a:r>
              <a:rPr lang="en-CA" sz="1400" b="1" i="0" u="none" strike="noStrike" cap="none" dirty="0">
                <a:solidFill>
                  <a:srgbClr val="3FA9EF"/>
                </a:solidFill>
                <a:latin typeface="Roboto"/>
                <a:ea typeface="Roboto"/>
                <a:cs typeface="Roboto"/>
                <a:sym typeface="Roboto"/>
              </a:rPr>
              <a:t>±5 slides</a:t>
            </a:r>
            <a:r>
              <a:rPr lang="en-CA" sz="1400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CA" sz="1400" b="1" i="0" u="none" strike="noStrike" cap="none" dirty="0">
                <a:solidFill>
                  <a:srgbClr val="00468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CA" sz="1400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You may also include other </a:t>
            </a:r>
            <a:r>
              <a:rPr lang="en-CA" sz="1400" b="1" i="0" u="none" strike="noStrike" cap="none" dirty="0">
                <a:solidFill>
                  <a:srgbClr val="3FA9EF"/>
                </a:solidFill>
                <a:latin typeface="Roboto"/>
                <a:ea typeface="Roboto"/>
                <a:cs typeface="Roboto"/>
                <a:sym typeface="Roboto"/>
              </a:rPr>
              <a:t>appendix</a:t>
            </a:r>
            <a:r>
              <a:rPr lang="en-CA" sz="1400" b="0" i="0" u="none" strike="noStrike" cap="none" dirty="0">
                <a:solidFill>
                  <a:srgbClr val="4277A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CA" sz="1400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Your presentation must include the following: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1" indent="-273050">
              <a:spcBef>
                <a:spcPts val="1200"/>
              </a:spcBef>
              <a:buClr>
                <a:srgbClr val="656E77"/>
              </a:buClr>
              <a:buSzPts val="1400"/>
              <a:buFont typeface="Arial"/>
              <a:buChar char="•"/>
            </a:pP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problem statement </a:t>
            </a:r>
            <a:endParaRPr b="1"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73050">
              <a:spcBef>
                <a:spcPts val="1200"/>
              </a:spcBef>
              <a:buClr>
                <a:srgbClr val="656E77"/>
              </a:buClr>
              <a:buSzPts val="1400"/>
              <a:buFont typeface="Arial"/>
              <a:buChar char="•"/>
            </a:pPr>
            <a:r>
              <a:rPr lang="en-CA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summarized description of your solution </a:t>
            </a:r>
            <a:endParaRPr b="0"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73050">
              <a:spcBef>
                <a:spcPts val="12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Description of </a:t>
            </a: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your target market</a:t>
            </a: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(typology, characteristics, demographic, market size etc.)</a:t>
            </a:r>
            <a:endParaRPr b="1"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73050">
              <a:spcBef>
                <a:spcPts val="12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Outline of your </a:t>
            </a: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business model </a:t>
            </a:r>
            <a:r>
              <a:rPr lang="en-CA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(tip: use a Business Model Canvass for support)</a:t>
            </a:r>
            <a:endParaRPr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73050">
              <a:spcBef>
                <a:spcPts val="12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 clear </a:t>
            </a: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plan</a:t>
            </a: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of your solution’s technology &amp; architecture (data and tools used, architecture plan, etc., technical roadmap for your Minimal Viable Product (MVP)</a:t>
            </a:r>
            <a:endParaRPr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1" indent="-260350">
              <a:spcBef>
                <a:spcPts val="12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The economic, social, or environmental benefits that your solution will bring to your indicated target audience/market </a:t>
            </a: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(depending on the selected category) </a:t>
            </a:r>
            <a:endParaRPr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1" indent="-260350">
              <a:spcBef>
                <a:spcPts val="12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 1-slide </a:t>
            </a: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presentation of your team</a:t>
            </a: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, highlighting each team member’s </a:t>
            </a: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skills &amp; background.</a:t>
            </a:r>
            <a:endParaRPr b="0"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5400" lvl="1">
              <a:spcBef>
                <a:spcPts val="1200"/>
              </a:spcBef>
              <a:buClr>
                <a:srgbClr val="7F7F7F"/>
              </a:buClr>
              <a:buSzPts val="1400"/>
            </a:pPr>
            <a:r>
              <a:rPr lang="en-CA" b="1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For bonus points:</a:t>
            </a:r>
            <a:endParaRPr lang="en-CA" dirty="0">
              <a:ea typeface="Roboto"/>
            </a:endParaRPr>
          </a:p>
          <a:p>
            <a:pPr marL="285750" lvl="3" indent="-260350">
              <a:spcBef>
                <a:spcPts val="12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b="0" i="0" u="none" strike="noStrike" cap="none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You can also submit any other documents to illustrate your idea. </a:t>
            </a:r>
            <a:endParaRPr b="0" i="0" u="none" strike="noStrike" cap="none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endParaRPr sz="1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en-CA" b="1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Tips to set you up for success:</a:t>
            </a:r>
            <a:endParaRPr lang="en-CA" dirty="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spcBef>
                <a:spcPts val="10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Present your project clearly and efficiently.</a:t>
            </a:r>
            <a:endParaRPr lang="en-CA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spcBef>
                <a:spcPts val="10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Add supporting elements (sketches, mock ups, etc.) that may help understand your project.</a:t>
            </a:r>
            <a:endParaRPr lang="en-CA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spcBef>
                <a:spcPts val="10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Be mindful of spelling and presentation appearance.</a:t>
            </a:r>
            <a:endParaRPr lang="en-CA" dirty="0">
              <a:solidFill>
                <a:schemeClr val="dk1"/>
              </a:solidFill>
            </a:endParaRPr>
          </a:p>
          <a:p>
            <a:pPr marL="457200" lvl="0" indent="-317500">
              <a:spcBef>
                <a:spcPts val="1000"/>
              </a:spcBef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CA" b="1" i="1" dirty="0">
                <a:solidFill>
                  <a:srgbClr val="FE1F22"/>
                </a:solidFill>
              </a:rPr>
              <a:t>D</a:t>
            </a:r>
            <a:r>
              <a:rPr lang="en-CA" b="1" i="1" dirty="0">
                <a:solidFill>
                  <a:srgbClr val="FE1F22"/>
                </a:solidFill>
                <a:latin typeface="Roboto"/>
                <a:ea typeface="Roboto"/>
                <a:cs typeface="Roboto"/>
                <a:sym typeface="Roboto"/>
              </a:rPr>
              <a:t>elete these two slide before submitting your presentation</a:t>
            </a:r>
            <a:endParaRPr lang="en-CA" b="1" i="1" dirty="0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44925" y="184225"/>
            <a:ext cx="3105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CA" sz="3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PRE-SELECTION PACKAGE</a:t>
            </a:r>
            <a:br>
              <a:rPr lang="en-CA" sz="1600" b="1" i="1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 b="1" i="1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16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1600" b="1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CA" sz="2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TIPS AND TRICKS</a:t>
            </a:r>
            <a:endParaRPr sz="16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2"/>
          <p:cNvCxnSpPr/>
          <p:nvPr/>
        </p:nvCxnSpPr>
        <p:spPr>
          <a:xfrm>
            <a:off x="181416" y="1561550"/>
            <a:ext cx="2469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Interdiction 2">
            <a:extLst>
              <a:ext uri="{FF2B5EF4-FFF2-40B4-BE49-F238E27FC236}">
                <a16:creationId xmlns:a16="http://schemas.microsoft.com/office/drawing/2014/main" id="{92317480-1166-3E48-A837-94DF04580EAE}"/>
              </a:ext>
            </a:extLst>
          </p:cNvPr>
          <p:cNvSpPr/>
          <p:nvPr/>
        </p:nvSpPr>
        <p:spPr>
          <a:xfrm>
            <a:off x="480251" y="3548476"/>
            <a:ext cx="1669700" cy="1669700"/>
          </a:xfrm>
          <a:prstGeom prst="noSmoking">
            <a:avLst>
              <a:gd name="adj" fmla="val 90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CA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en-CA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CA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84313" y="1530159"/>
            <a:ext cx="1167516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1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Some questions you may want to answer: What is the problem statement? What kind of opportunities dies this problem promise?</a:t>
            </a:r>
            <a:endParaRPr sz="1600" b="0" i="1" u="none" strike="noStrike" cap="non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CA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 OF SOLUTION</a:t>
            </a:r>
            <a:endParaRPr sz="40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en-CA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CA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384313" y="1530159"/>
            <a:ext cx="1167516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1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Some questions you may want to answer: How will your project solve the issue? What makes it achievable?  If there are other similar solutions out there – what makes yours unique/different?...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CA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 </a:t>
            </a:r>
            <a:endParaRPr sz="40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308113" y="1520825"/>
            <a:ext cx="116851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0" i="1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Some questions you may want to answer: Who is your target audience? Why? What are the characteristics of that audience?  What is the size of the target market you will be tapping into?...</a:t>
            </a:r>
            <a:endParaRPr sz="1600" b="0" i="1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07edb66cc_0_17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CA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BUSINESS MODEL </a:t>
            </a:r>
            <a:endParaRPr sz="40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707edb66cc_0_174"/>
          <p:cNvSpPr txBox="1"/>
          <p:nvPr/>
        </p:nvSpPr>
        <p:spPr>
          <a:xfrm>
            <a:off x="308113" y="1520825"/>
            <a:ext cx="11685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0" i="1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You might want to use the business model canvas that you can find in the resources section on the platform. </a:t>
            </a:r>
            <a:endParaRPr sz="1600" b="0" i="1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43818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CA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SOLUTION’S ARCHITECTURE</a:t>
            </a:r>
            <a:endParaRPr sz="40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201071" y="1481933"/>
            <a:ext cx="11209050" cy="5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0" i="1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Some questions you may want to answer: How will you build  your solution? What data will you be using? How will you obtain that data? What will be you solution’s architecture? What tools &amp; technology will you use? Describe the technical roadmap of your solution 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43700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CA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BENEFITS OF THE APPROACH</a:t>
            </a:r>
            <a:endParaRPr sz="40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en-CA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CA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231925" y="1436582"/>
            <a:ext cx="11814300" cy="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CA" sz="1600" b="0" i="1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Some questions you may want to answer: Who will benefit from your solution? What are the direct potential benefits? Are they quantifiable? How does your solution contribute towards sustainable development? </a:t>
            </a:r>
            <a:endParaRPr sz="1600" b="0" i="1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0" y="7318"/>
            <a:ext cx="12192000" cy="1325563"/>
          </a:xfrm>
          <a:prstGeom prst="rect">
            <a:avLst/>
          </a:prstGeom>
          <a:solidFill>
            <a:srgbClr val="3FA9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lang="en-CA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PRESENTATION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CA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8" descr="http://nitewall.com/fr/images/default-profi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364" y="1689007"/>
            <a:ext cx="1646313" cy="164804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8" name="Google Shape;128;p8" descr="http://nitewall.com/fr/images/default-profi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2634" y="1697987"/>
            <a:ext cx="1646313" cy="164804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1" name="Google Shape;131;p8" descr="http://nitewall.com/fr/images/default-profi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8862" y="1743307"/>
            <a:ext cx="1646313" cy="164804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3" name="Google Shape;133;p8" descr="http://nitewall.com/fr/images/default-profi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7274" y="1697987"/>
            <a:ext cx="1646313" cy="164804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127;p8">
            <a:extLst>
              <a:ext uri="{FF2B5EF4-FFF2-40B4-BE49-F238E27FC236}">
                <a16:creationId xmlns:a16="http://schemas.microsoft.com/office/drawing/2014/main" id="{7B624EA0-89B6-1B4C-8BA2-8792A99243D0}"/>
              </a:ext>
            </a:extLst>
          </p:cNvPr>
          <p:cNvSpPr txBox="1"/>
          <p:nvPr/>
        </p:nvSpPr>
        <p:spPr>
          <a:xfrm>
            <a:off x="3680468" y="3613666"/>
            <a:ext cx="1763100" cy="2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SURNAME</a:t>
            </a:r>
            <a:endParaRPr lang="en-CA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en-CA" sz="1200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lang="en-CA" sz="1200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endParaRPr lang="en-CA" sz="1200" b="0" i="0" u="none" strike="noStrike" cap="none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b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b="0" i="0" u="none" strike="noStrike" cap="none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DESCRIBE YOURSELF IN A TWEET!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27;p8">
            <a:extLst>
              <a:ext uri="{FF2B5EF4-FFF2-40B4-BE49-F238E27FC236}">
                <a16:creationId xmlns:a16="http://schemas.microsoft.com/office/drawing/2014/main" id="{21EF9E2B-C7FD-974C-A698-3CF955799D0F}"/>
              </a:ext>
            </a:extLst>
          </p:cNvPr>
          <p:cNvSpPr txBox="1"/>
          <p:nvPr/>
        </p:nvSpPr>
        <p:spPr>
          <a:xfrm>
            <a:off x="1019970" y="3613666"/>
            <a:ext cx="1763100" cy="2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SURNAME</a:t>
            </a:r>
            <a:endParaRPr lang="en-CA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en-CA" sz="1200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lang="en-CA" sz="1200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endParaRPr lang="en-CA" sz="1200" b="0" i="0" u="none" strike="noStrike" cap="none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b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b="0" i="0" u="none" strike="noStrike" cap="none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DESCRIBE YOURSELF IN A TWEET!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27;p8">
            <a:extLst>
              <a:ext uri="{FF2B5EF4-FFF2-40B4-BE49-F238E27FC236}">
                <a16:creationId xmlns:a16="http://schemas.microsoft.com/office/drawing/2014/main" id="{A2C14337-046F-CA4C-92AE-6077729CBC36}"/>
              </a:ext>
            </a:extLst>
          </p:cNvPr>
          <p:cNvSpPr txBox="1"/>
          <p:nvPr/>
        </p:nvSpPr>
        <p:spPr>
          <a:xfrm>
            <a:off x="6558880" y="3613666"/>
            <a:ext cx="1763100" cy="2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SURNAME</a:t>
            </a:r>
            <a:endParaRPr lang="en-CA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en-CA" sz="1200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lang="en-CA" sz="1200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endParaRPr lang="en-CA" sz="1200" b="0" i="0" u="none" strike="noStrike" cap="none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b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b="0" i="0" u="none" strike="noStrike" cap="none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DESCRIBE YOURSELF IN A TWEET!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27;p8">
            <a:extLst>
              <a:ext uri="{FF2B5EF4-FFF2-40B4-BE49-F238E27FC236}">
                <a16:creationId xmlns:a16="http://schemas.microsoft.com/office/drawing/2014/main" id="{556F894E-5103-AF40-95C3-7B512FFCE637}"/>
              </a:ext>
            </a:extLst>
          </p:cNvPr>
          <p:cNvSpPr txBox="1"/>
          <p:nvPr/>
        </p:nvSpPr>
        <p:spPr>
          <a:xfrm>
            <a:off x="9174240" y="3613666"/>
            <a:ext cx="1763100" cy="2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SURNAME</a:t>
            </a:r>
            <a:endParaRPr lang="en-CA" sz="12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en-CA" sz="1200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lang="en-CA" sz="1200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endParaRPr lang="en-CA" sz="1200" b="0" i="0" u="none" strike="noStrike" cap="none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b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b="0" i="0" u="none" strike="noStrike" cap="none" dirty="0">
              <a:solidFill>
                <a:srgbClr val="656E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E77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656E77"/>
                </a:solidFill>
                <a:latin typeface="Roboto"/>
                <a:ea typeface="Roboto"/>
                <a:cs typeface="Roboto"/>
                <a:sym typeface="Roboto"/>
              </a:rPr>
              <a:t>DESCRIBE YOURSELF IN A TWEET!</a:t>
            </a:r>
            <a:endParaRPr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263</Words>
  <Application>Microsoft Macintosh PowerPoint</Application>
  <PresentationFormat>Grand écran</PresentationFormat>
  <Paragraphs>66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Roboto</vt:lpstr>
      <vt:lpstr>Helvetica Neue</vt:lpstr>
      <vt:lpstr>Calibri</vt:lpstr>
      <vt:lpstr>Arial</vt:lpstr>
      <vt:lpstr>Simple Light</vt:lpstr>
      <vt:lpstr>Présentation PowerPoint</vt:lpstr>
      <vt:lpstr>PRE-SELECTION PACKAGE    TIPS AND TRICKS</vt:lpstr>
      <vt:lpstr>PROBLEM STATEMENT</vt:lpstr>
      <vt:lpstr>DESCRIPTION OF SOLUTION</vt:lpstr>
      <vt:lpstr>TARGET </vt:lpstr>
      <vt:lpstr>BUSINESS MODEL </vt:lpstr>
      <vt:lpstr>SOLUTION’S ARCHITECTURE</vt:lpstr>
      <vt:lpstr>BENEFITS OF THE APPROACH</vt:lpstr>
      <vt:lpstr>TEAM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PR</dc:creator>
  <cp:keywords/>
  <dc:description/>
  <cp:lastModifiedBy>Pierre Rivoire - Agorize</cp:lastModifiedBy>
  <cp:revision>4</cp:revision>
  <dcterms:modified xsi:type="dcterms:W3CDTF">2020-01-06T19:15:32Z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0x010100E5516F830E6343449E8B4AE15089286F</vt:lpwstr>
  </property>
  <property fmtid="{D5CDD505-2E9C-101B-9397-08002B2CF9AE}" pid="3" name="AuthorIds_UIVersion_512">
    <vt:lpwstr>21</vt:lpwstr>
  </property>
</Properties>
</file>