
<file path=[Content_Types].xml><?xml version="1.0" encoding="utf-8"?>
<Types xmlns="http://schemas.openxmlformats.org/package/2006/content-types">
  <Default Extension="bin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B5FF-B4AF-AE4B-B691-6B36B747B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C04EB-65A4-4F41-8551-BDE8D66A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91E3-9564-9F47-A8A8-6DEADEC2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ED9F-A79D-D545-9D78-9B58D299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340AA-FEB0-4149-A53E-C9CCF868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0885-DAE8-8747-ACA8-7B20A0ED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041B3-3EF9-7C47-9C46-40CA05219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76BF-0240-9247-875D-33059EAD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72C45-D526-044C-9E18-3DF2B49C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43B1-4CF0-5A46-B881-BDD79676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483FD-8DBE-A44E-98C2-729F55B89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0B0C1-FF10-4644-870D-20F76974A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B73C-CBFB-1B42-AFD3-130313F0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93E3-8670-5044-8928-4DAD9D90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2300-38E6-1643-AADA-3A1C724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9DE8-D74B-B44E-90A6-85DDC8A4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CA5D-4104-5B43-BC0B-3A6BC5E2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DADF-83D2-AD41-B281-E32DA1EF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3C73-CB31-FB42-A944-E8BCAFBD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E52C-47F4-A840-A6B2-8DF3F2B7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6D9F-D09A-5D46-906A-0E09DE27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D3951-D2D1-C24F-B444-03AFBA14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D0E1-2F93-A64B-AD22-1CA14A3A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D204-F262-0C40-82B4-B2ACD78B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5B36-9D3A-2B4F-A16A-ED811893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9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F793-A8D7-2946-A0B1-09E5EBFF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DEA0-1173-B049-A1F0-51AC681E1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DA1C0-E500-364D-A1FC-E78D9240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C6A85-753D-E44D-BE63-197FE4DD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EFA7C-7654-CF4E-B7F3-B8DC3AB6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D10D9-624E-CE41-A4E9-372801B8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756F-FDF5-1949-9BE1-D66254F3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8F0D-D23E-8E44-9E57-B84441769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75ABC-136C-7B49-ADFD-78A1C61A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A4E6A-6923-4247-8D62-48FFAC1B4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2BF10-1D1B-5547-B8EB-CD8BE9ED9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AECA1-8B02-3E4C-B4C7-AF14F5E6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F5165-E7BB-E646-9B06-A11368E6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C2152-CB16-6845-AE8E-17C54AE4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C3C3-7E99-AD46-9D75-8BE3A625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071FC-39FE-784B-978F-32C549ED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2E70-9D01-B947-AC21-4F35CB84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7E01D-8D61-4A4D-8D51-5395BC8D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BFA83-257F-C24A-9B0E-00C4D95F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A0EEE-03FA-664C-9348-46B2C6F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52A4-EFAA-804F-937A-D2462736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9B4F-A659-C343-A288-898FBB09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CFD6-0EFB-E446-AE69-A0A4906BE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9245-47BD-F04D-A99D-E3C63864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0A56-E05D-394A-810C-285CCC00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DF45-EC39-AB41-BCDD-4496219D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22F8-4B49-BA4B-ADFA-B6BF0F82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4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8647-0A30-6040-B7B6-B5DFABEC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46D4D-58AC-7A40-BEAE-E3A65C935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9125E-0DF6-9740-A77C-73543D48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CA7F-5D29-F94D-8406-EE749FB1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820DE-200A-8942-8119-A10742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F313-2BBA-1740-B272-13791294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21909-A205-3F45-8F6D-B5E8E2C0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CE7D6-549C-2E40-8B86-517725B3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A442-746A-0C46-B6D0-7BF08643E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2DDA-0379-4B48-AA57-32E78EC71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7B24-64F0-A943-ABF7-20FEF5DEE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ADDC-DD4D-364B-BA7A-1028C86D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329"/>
            <a:ext cx="9144000" cy="179748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F47EEF-E290-1346-86F0-C5CCC7EA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60" y="515462"/>
            <a:ext cx="5245824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Work Breakdown</a:t>
            </a:r>
          </a:p>
        </p:txBody>
      </p:sp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05CA0A6F-304D-E947-9222-5CFA1751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6351224" y="0"/>
            <a:ext cx="5840776" cy="6858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D4093-7255-C64F-BA99-E9BCF500DC12}"/>
              </a:ext>
            </a:extLst>
          </p:cNvPr>
          <p:cNvSpPr/>
          <p:nvPr/>
        </p:nvSpPr>
        <p:spPr>
          <a:xfrm>
            <a:off x="6352800" y="-1"/>
            <a:ext cx="5839200" cy="6857281"/>
          </a:xfrm>
          <a:prstGeom prst="rect">
            <a:avLst/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74CD0-9C91-3B49-8530-138B23D91462}"/>
              </a:ext>
            </a:extLst>
          </p:cNvPr>
          <p:cNvSpPr txBox="1"/>
          <p:nvPr/>
        </p:nvSpPr>
        <p:spPr>
          <a:xfrm>
            <a:off x="537460" y="1309789"/>
            <a:ext cx="5459481" cy="248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Overview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Approach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Data Quality Assessment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Analysis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F87F197-DBAE-2445-85A3-B3B05D79A0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31965" y="1036947"/>
            <a:ext cx="4270246" cy="4811404"/>
          </a:xfrm>
          <a:custGeom>
            <a:avLst/>
            <a:gdLst>
              <a:gd name="T0" fmla="*/ 765 w 2705"/>
              <a:gd name="T1" fmla="*/ 1714 h 3049"/>
              <a:gd name="T2" fmla="*/ 816 w 2705"/>
              <a:gd name="T3" fmla="*/ 1776 h 3049"/>
              <a:gd name="T4" fmla="*/ 1042 w 2705"/>
              <a:gd name="T5" fmla="*/ 2346 h 3049"/>
              <a:gd name="T6" fmla="*/ 1174 w 2705"/>
              <a:gd name="T7" fmla="*/ 2855 h 3049"/>
              <a:gd name="T8" fmla="*/ 1562 w 2705"/>
              <a:gd name="T9" fmla="*/ 2837 h 3049"/>
              <a:gd name="T10" fmla="*/ 1668 w 2705"/>
              <a:gd name="T11" fmla="*/ 2647 h 3049"/>
              <a:gd name="T12" fmla="*/ 1664 w 2705"/>
              <a:gd name="T13" fmla="*/ 2339 h 3049"/>
              <a:gd name="T14" fmla="*/ 1933 w 2705"/>
              <a:gd name="T15" fmla="*/ 1725 h 3049"/>
              <a:gd name="T16" fmla="*/ 1353 w 2705"/>
              <a:gd name="T17" fmla="*/ 568 h 3049"/>
              <a:gd name="T18" fmla="*/ 1265 w 2705"/>
              <a:gd name="T19" fmla="*/ 2855 h 3049"/>
              <a:gd name="T20" fmla="*/ 1471 w 2705"/>
              <a:gd name="T21" fmla="*/ 2855 h 3049"/>
              <a:gd name="T22" fmla="*/ 1322 w 2705"/>
              <a:gd name="T23" fmla="*/ 2647 h 3049"/>
              <a:gd name="T24" fmla="*/ 1486 w 2705"/>
              <a:gd name="T25" fmla="*/ 2763 h 3049"/>
              <a:gd name="T26" fmla="*/ 1133 w 2705"/>
              <a:gd name="T27" fmla="*/ 2543 h 3049"/>
              <a:gd name="T28" fmla="*/ 1342 w 2705"/>
              <a:gd name="T29" fmla="*/ 2452 h 3049"/>
              <a:gd name="T30" fmla="*/ 1573 w 2705"/>
              <a:gd name="T31" fmla="*/ 2391 h 3049"/>
              <a:gd name="T32" fmla="*/ 1859 w 2705"/>
              <a:gd name="T33" fmla="*/ 1670 h 3049"/>
              <a:gd name="T34" fmla="*/ 1821 w 2705"/>
              <a:gd name="T35" fmla="*/ 1716 h 3049"/>
              <a:gd name="T36" fmla="*/ 1132 w 2705"/>
              <a:gd name="T37" fmla="*/ 2300 h 3049"/>
              <a:gd name="T38" fmla="*/ 848 w 2705"/>
              <a:gd name="T39" fmla="*/ 1673 h 3049"/>
              <a:gd name="T40" fmla="*/ 844 w 2705"/>
              <a:gd name="T41" fmla="*/ 1667 h 3049"/>
              <a:gd name="T42" fmla="*/ 1985 w 2705"/>
              <a:gd name="T43" fmla="*/ 1292 h 3049"/>
              <a:gd name="T44" fmla="*/ 1398 w 2705"/>
              <a:gd name="T45" fmla="*/ 414 h 3049"/>
              <a:gd name="T46" fmla="*/ 1307 w 2705"/>
              <a:gd name="T47" fmla="*/ 46 h 3049"/>
              <a:gd name="T48" fmla="*/ 459 w 2705"/>
              <a:gd name="T49" fmla="*/ 1353 h 3049"/>
              <a:gd name="T50" fmla="*/ 0 w 2705"/>
              <a:gd name="T51" fmla="*/ 1353 h 3049"/>
              <a:gd name="T52" fmla="*/ 459 w 2705"/>
              <a:gd name="T53" fmla="*/ 1353 h 3049"/>
              <a:gd name="T54" fmla="*/ 2247 w 2705"/>
              <a:gd name="T55" fmla="*/ 1353 h 3049"/>
              <a:gd name="T56" fmla="*/ 2705 w 2705"/>
              <a:gd name="T57" fmla="*/ 1353 h 3049"/>
              <a:gd name="T58" fmla="*/ 2049 w 2705"/>
              <a:gd name="T59" fmla="*/ 721 h 3049"/>
              <a:gd name="T60" fmla="*/ 2245 w 2705"/>
              <a:gd name="T61" fmla="*/ 397 h 3049"/>
              <a:gd name="T62" fmla="*/ 2017 w 2705"/>
              <a:gd name="T63" fmla="*/ 734 h 3049"/>
              <a:gd name="T64" fmla="*/ 721 w 2705"/>
              <a:gd name="T65" fmla="*/ 721 h 3049"/>
              <a:gd name="T66" fmla="*/ 396 w 2705"/>
              <a:gd name="T67" fmla="*/ 397 h 3049"/>
              <a:gd name="T68" fmla="*/ 1716 w 2705"/>
              <a:gd name="T69" fmla="*/ 536 h 3049"/>
              <a:gd name="T70" fmla="*/ 1926 w 2705"/>
              <a:gd name="T71" fmla="*/ 178 h 3049"/>
              <a:gd name="T72" fmla="*/ 1693 w 2705"/>
              <a:gd name="T73" fmla="*/ 476 h 3049"/>
              <a:gd name="T74" fmla="*/ 177 w 2705"/>
              <a:gd name="T75" fmla="*/ 780 h 3049"/>
              <a:gd name="T76" fmla="*/ 476 w 2705"/>
              <a:gd name="T77" fmla="*/ 1012 h 3049"/>
              <a:gd name="T78" fmla="*/ 513 w 2705"/>
              <a:gd name="T79" fmla="*/ 929 h 3049"/>
              <a:gd name="T80" fmla="*/ 2169 w 2705"/>
              <a:gd name="T81" fmla="*/ 1717 h 3049"/>
              <a:gd name="T82" fmla="*/ 2547 w 2705"/>
              <a:gd name="T83" fmla="*/ 1930 h 3049"/>
              <a:gd name="T84" fmla="*/ 447 w 2705"/>
              <a:gd name="T85" fmla="*/ 1652 h 3049"/>
              <a:gd name="T86" fmla="*/ 132 w 2705"/>
              <a:gd name="T87" fmla="*/ 1867 h 3049"/>
              <a:gd name="T88" fmla="*/ 506 w 2705"/>
              <a:gd name="T89" fmla="*/ 1678 h 3049"/>
              <a:gd name="T90" fmla="*/ 2230 w 2705"/>
              <a:gd name="T91" fmla="*/ 1062 h 3049"/>
              <a:gd name="T92" fmla="*/ 2615 w 2705"/>
              <a:gd name="T93" fmla="*/ 869 h 3049"/>
              <a:gd name="T94" fmla="*/ 2187 w 2705"/>
              <a:gd name="T95" fmla="*/ 1033 h 3049"/>
              <a:gd name="T96" fmla="*/ 1032 w 2705"/>
              <a:gd name="T97" fmla="*/ 518 h 3049"/>
              <a:gd name="T98" fmla="*/ 868 w 2705"/>
              <a:gd name="T99" fmla="*/ 90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05" h="3049">
                <a:moveTo>
                  <a:pt x="1353" y="568"/>
                </a:moveTo>
                <a:cubicBezTo>
                  <a:pt x="953" y="568"/>
                  <a:pt x="629" y="893"/>
                  <a:pt x="629" y="1292"/>
                </a:cubicBezTo>
                <a:cubicBezTo>
                  <a:pt x="629" y="1444"/>
                  <a:pt x="676" y="1590"/>
                  <a:pt x="765" y="1714"/>
                </a:cubicBezTo>
                <a:cubicBezTo>
                  <a:pt x="767" y="1718"/>
                  <a:pt x="770" y="1722"/>
                  <a:pt x="773" y="1725"/>
                </a:cubicBezTo>
                <a:cubicBezTo>
                  <a:pt x="777" y="1729"/>
                  <a:pt x="777" y="1729"/>
                  <a:pt x="777" y="1729"/>
                </a:cubicBezTo>
                <a:cubicBezTo>
                  <a:pt x="789" y="1745"/>
                  <a:pt x="802" y="1761"/>
                  <a:pt x="816" y="1776"/>
                </a:cubicBezTo>
                <a:cubicBezTo>
                  <a:pt x="886" y="1866"/>
                  <a:pt x="1045" y="2098"/>
                  <a:pt x="1042" y="2345"/>
                </a:cubicBezTo>
                <a:cubicBezTo>
                  <a:pt x="1042" y="2345"/>
                  <a:pt x="1042" y="2345"/>
                  <a:pt x="1042" y="2345"/>
                </a:cubicBezTo>
                <a:cubicBezTo>
                  <a:pt x="1042" y="2346"/>
                  <a:pt x="1042" y="2346"/>
                  <a:pt x="1042" y="2346"/>
                </a:cubicBezTo>
                <a:cubicBezTo>
                  <a:pt x="1042" y="2675"/>
                  <a:pt x="1042" y="2675"/>
                  <a:pt x="1042" y="2675"/>
                </a:cubicBezTo>
                <a:cubicBezTo>
                  <a:pt x="1042" y="2758"/>
                  <a:pt x="1098" y="2827"/>
                  <a:pt x="1174" y="2848"/>
                </a:cubicBezTo>
                <a:cubicBezTo>
                  <a:pt x="1174" y="2855"/>
                  <a:pt x="1174" y="2855"/>
                  <a:pt x="1174" y="2855"/>
                </a:cubicBezTo>
                <a:cubicBezTo>
                  <a:pt x="1174" y="2962"/>
                  <a:pt x="1261" y="3049"/>
                  <a:pt x="1368" y="3049"/>
                </a:cubicBezTo>
                <a:cubicBezTo>
                  <a:pt x="1475" y="3049"/>
                  <a:pt x="1562" y="2962"/>
                  <a:pt x="1562" y="2855"/>
                </a:cubicBezTo>
                <a:cubicBezTo>
                  <a:pt x="1562" y="2837"/>
                  <a:pt x="1562" y="2837"/>
                  <a:pt x="1562" y="2837"/>
                </a:cubicBezTo>
                <a:cubicBezTo>
                  <a:pt x="1622" y="2808"/>
                  <a:pt x="1665" y="2747"/>
                  <a:pt x="1665" y="2675"/>
                </a:cubicBezTo>
                <a:cubicBezTo>
                  <a:pt x="1665" y="2664"/>
                  <a:pt x="1665" y="2664"/>
                  <a:pt x="1665" y="2664"/>
                </a:cubicBezTo>
                <a:cubicBezTo>
                  <a:pt x="1667" y="2659"/>
                  <a:pt x="1668" y="2653"/>
                  <a:pt x="1668" y="2647"/>
                </a:cubicBezTo>
                <a:cubicBezTo>
                  <a:pt x="1668" y="2641"/>
                  <a:pt x="1667" y="2635"/>
                  <a:pt x="1665" y="2630"/>
                </a:cubicBezTo>
                <a:cubicBezTo>
                  <a:pt x="1665" y="2346"/>
                  <a:pt x="1665" y="2346"/>
                  <a:pt x="1665" y="2346"/>
                </a:cubicBezTo>
                <a:cubicBezTo>
                  <a:pt x="1665" y="2343"/>
                  <a:pt x="1664" y="2341"/>
                  <a:pt x="1664" y="2339"/>
                </a:cubicBezTo>
                <a:cubicBezTo>
                  <a:pt x="1663" y="2094"/>
                  <a:pt x="1820" y="1865"/>
                  <a:pt x="1890" y="1776"/>
                </a:cubicBezTo>
                <a:cubicBezTo>
                  <a:pt x="1903" y="1761"/>
                  <a:pt x="1916" y="1746"/>
                  <a:pt x="1929" y="1729"/>
                </a:cubicBezTo>
                <a:cubicBezTo>
                  <a:pt x="1933" y="1725"/>
                  <a:pt x="1933" y="1725"/>
                  <a:pt x="1933" y="1725"/>
                </a:cubicBezTo>
                <a:cubicBezTo>
                  <a:pt x="1935" y="1722"/>
                  <a:pt x="1938" y="1718"/>
                  <a:pt x="1940" y="1714"/>
                </a:cubicBezTo>
                <a:cubicBezTo>
                  <a:pt x="2029" y="1590"/>
                  <a:pt x="2077" y="1444"/>
                  <a:pt x="2077" y="1292"/>
                </a:cubicBezTo>
                <a:cubicBezTo>
                  <a:pt x="2077" y="893"/>
                  <a:pt x="1752" y="568"/>
                  <a:pt x="1353" y="568"/>
                </a:cubicBezTo>
                <a:close/>
                <a:moveTo>
                  <a:pt x="1471" y="2855"/>
                </a:moveTo>
                <a:cubicBezTo>
                  <a:pt x="1471" y="2912"/>
                  <a:pt x="1425" y="2958"/>
                  <a:pt x="1368" y="2958"/>
                </a:cubicBezTo>
                <a:cubicBezTo>
                  <a:pt x="1311" y="2958"/>
                  <a:pt x="1265" y="2912"/>
                  <a:pt x="1265" y="2855"/>
                </a:cubicBezTo>
                <a:cubicBezTo>
                  <a:pt x="1265" y="2854"/>
                  <a:pt x="1265" y="2854"/>
                  <a:pt x="1265" y="2854"/>
                </a:cubicBezTo>
                <a:cubicBezTo>
                  <a:pt x="1471" y="2854"/>
                  <a:pt x="1471" y="2854"/>
                  <a:pt x="1471" y="2854"/>
                </a:cubicBezTo>
                <a:lnTo>
                  <a:pt x="1471" y="2855"/>
                </a:lnTo>
                <a:close/>
                <a:moveTo>
                  <a:pt x="1573" y="2602"/>
                </a:moveTo>
                <a:cubicBezTo>
                  <a:pt x="1368" y="2602"/>
                  <a:pt x="1368" y="2602"/>
                  <a:pt x="1368" y="2602"/>
                </a:cubicBezTo>
                <a:cubicBezTo>
                  <a:pt x="1343" y="2602"/>
                  <a:pt x="1322" y="2622"/>
                  <a:pt x="1322" y="2647"/>
                </a:cubicBezTo>
                <a:cubicBezTo>
                  <a:pt x="1322" y="2672"/>
                  <a:pt x="1343" y="2693"/>
                  <a:pt x="1368" y="2693"/>
                </a:cubicBezTo>
                <a:cubicBezTo>
                  <a:pt x="1572" y="2693"/>
                  <a:pt x="1572" y="2693"/>
                  <a:pt x="1572" y="2693"/>
                </a:cubicBezTo>
                <a:cubicBezTo>
                  <a:pt x="1564" y="2732"/>
                  <a:pt x="1529" y="2763"/>
                  <a:pt x="1486" y="2763"/>
                </a:cubicBezTo>
                <a:cubicBezTo>
                  <a:pt x="1220" y="2763"/>
                  <a:pt x="1220" y="2763"/>
                  <a:pt x="1220" y="2763"/>
                </a:cubicBezTo>
                <a:cubicBezTo>
                  <a:pt x="1172" y="2763"/>
                  <a:pt x="1133" y="2723"/>
                  <a:pt x="1133" y="2675"/>
                </a:cubicBezTo>
                <a:cubicBezTo>
                  <a:pt x="1133" y="2543"/>
                  <a:pt x="1133" y="2543"/>
                  <a:pt x="1133" y="2543"/>
                </a:cubicBezTo>
                <a:cubicBezTo>
                  <a:pt x="1342" y="2543"/>
                  <a:pt x="1342" y="2543"/>
                  <a:pt x="1342" y="2543"/>
                </a:cubicBezTo>
                <a:cubicBezTo>
                  <a:pt x="1367" y="2543"/>
                  <a:pt x="1387" y="2522"/>
                  <a:pt x="1387" y="2497"/>
                </a:cubicBezTo>
                <a:cubicBezTo>
                  <a:pt x="1387" y="2472"/>
                  <a:pt x="1367" y="2452"/>
                  <a:pt x="1342" y="2452"/>
                </a:cubicBezTo>
                <a:cubicBezTo>
                  <a:pt x="1133" y="2452"/>
                  <a:pt x="1133" y="2452"/>
                  <a:pt x="1133" y="2452"/>
                </a:cubicBezTo>
                <a:cubicBezTo>
                  <a:pt x="1133" y="2391"/>
                  <a:pt x="1133" y="2391"/>
                  <a:pt x="1133" y="2391"/>
                </a:cubicBezTo>
                <a:cubicBezTo>
                  <a:pt x="1573" y="2391"/>
                  <a:pt x="1573" y="2391"/>
                  <a:pt x="1573" y="2391"/>
                </a:cubicBezTo>
                <a:lnTo>
                  <a:pt x="1573" y="2602"/>
                </a:lnTo>
                <a:close/>
                <a:moveTo>
                  <a:pt x="1861" y="1667"/>
                </a:moveTo>
                <a:cubicBezTo>
                  <a:pt x="1861" y="1668"/>
                  <a:pt x="1860" y="1669"/>
                  <a:pt x="1859" y="1670"/>
                </a:cubicBezTo>
                <a:cubicBezTo>
                  <a:pt x="1859" y="1670"/>
                  <a:pt x="1859" y="1670"/>
                  <a:pt x="1859" y="1670"/>
                </a:cubicBezTo>
                <a:cubicBezTo>
                  <a:pt x="1859" y="1671"/>
                  <a:pt x="1858" y="1672"/>
                  <a:pt x="1857" y="1673"/>
                </a:cubicBezTo>
                <a:cubicBezTo>
                  <a:pt x="1846" y="1688"/>
                  <a:pt x="1834" y="1702"/>
                  <a:pt x="1821" y="1716"/>
                </a:cubicBezTo>
                <a:cubicBezTo>
                  <a:pt x="1820" y="1717"/>
                  <a:pt x="1820" y="1718"/>
                  <a:pt x="1819" y="1719"/>
                </a:cubicBezTo>
                <a:cubicBezTo>
                  <a:pt x="1731" y="1832"/>
                  <a:pt x="1587" y="2052"/>
                  <a:pt x="1574" y="2300"/>
                </a:cubicBezTo>
                <a:cubicBezTo>
                  <a:pt x="1132" y="2300"/>
                  <a:pt x="1132" y="2300"/>
                  <a:pt x="1132" y="2300"/>
                </a:cubicBezTo>
                <a:cubicBezTo>
                  <a:pt x="1119" y="2052"/>
                  <a:pt x="975" y="1832"/>
                  <a:pt x="886" y="1719"/>
                </a:cubicBezTo>
                <a:cubicBezTo>
                  <a:pt x="886" y="1718"/>
                  <a:pt x="885" y="1717"/>
                  <a:pt x="884" y="1716"/>
                </a:cubicBezTo>
                <a:cubicBezTo>
                  <a:pt x="871" y="1702"/>
                  <a:pt x="859" y="1688"/>
                  <a:pt x="848" y="1673"/>
                </a:cubicBezTo>
                <a:cubicBezTo>
                  <a:pt x="848" y="1672"/>
                  <a:pt x="847" y="1671"/>
                  <a:pt x="846" y="1670"/>
                </a:cubicBezTo>
                <a:cubicBezTo>
                  <a:pt x="846" y="1670"/>
                  <a:pt x="846" y="1670"/>
                  <a:pt x="846" y="1670"/>
                </a:cubicBezTo>
                <a:cubicBezTo>
                  <a:pt x="845" y="1669"/>
                  <a:pt x="845" y="1668"/>
                  <a:pt x="844" y="1667"/>
                </a:cubicBezTo>
                <a:cubicBezTo>
                  <a:pt x="763" y="1557"/>
                  <a:pt x="720" y="1428"/>
                  <a:pt x="720" y="1292"/>
                </a:cubicBezTo>
                <a:cubicBezTo>
                  <a:pt x="720" y="943"/>
                  <a:pt x="1004" y="659"/>
                  <a:pt x="1353" y="659"/>
                </a:cubicBezTo>
                <a:cubicBezTo>
                  <a:pt x="1702" y="659"/>
                  <a:pt x="1985" y="943"/>
                  <a:pt x="1985" y="1292"/>
                </a:cubicBezTo>
                <a:cubicBezTo>
                  <a:pt x="1985" y="1428"/>
                  <a:pt x="1943" y="1557"/>
                  <a:pt x="1861" y="1667"/>
                </a:cubicBezTo>
                <a:close/>
                <a:moveTo>
                  <a:pt x="1353" y="459"/>
                </a:moveTo>
                <a:cubicBezTo>
                  <a:pt x="1378" y="459"/>
                  <a:pt x="1398" y="439"/>
                  <a:pt x="1398" y="414"/>
                </a:cubicBezTo>
                <a:cubicBezTo>
                  <a:pt x="1398" y="46"/>
                  <a:pt x="1398" y="46"/>
                  <a:pt x="1398" y="46"/>
                </a:cubicBezTo>
                <a:cubicBezTo>
                  <a:pt x="1398" y="21"/>
                  <a:pt x="1378" y="0"/>
                  <a:pt x="1353" y="0"/>
                </a:cubicBezTo>
                <a:cubicBezTo>
                  <a:pt x="1328" y="0"/>
                  <a:pt x="1307" y="21"/>
                  <a:pt x="1307" y="46"/>
                </a:cubicBezTo>
                <a:cubicBezTo>
                  <a:pt x="1307" y="414"/>
                  <a:pt x="1307" y="414"/>
                  <a:pt x="1307" y="414"/>
                </a:cubicBezTo>
                <a:cubicBezTo>
                  <a:pt x="1307" y="439"/>
                  <a:pt x="1328" y="459"/>
                  <a:pt x="1353" y="459"/>
                </a:cubicBezTo>
                <a:close/>
                <a:moveTo>
                  <a:pt x="459" y="1353"/>
                </a:moveTo>
                <a:cubicBezTo>
                  <a:pt x="459" y="1328"/>
                  <a:pt x="438" y="1307"/>
                  <a:pt x="413" y="1307"/>
                </a:cubicBezTo>
                <a:cubicBezTo>
                  <a:pt x="46" y="1307"/>
                  <a:pt x="46" y="1307"/>
                  <a:pt x="46" y="1307"/>
                </a:cubicBezTo>
                <a:cubicBezTo>
                  <a:pt x="21" y="1307"/>
                  <a:pt x="0" y="1328"/>
                  <a:pt x="0" y="1353"/>
                </a:cubicBezTo>
                <a:cubicBezTo>
                  <a:pt x="0" y="1378"/>
                  <a:pt x="21" y="1399"/>
                  <a:pt x="46" y="1399"/>
                </a:cubicBezTo>
                <a:cubicBezTo>
                  <a:pt x="413" y="1399"/>
                  <a:pt x="413" y="1399"/>
                  <a:pt x="413" y="1399"/>
                </a:cubicBezTo>
                <a:cubicBezTo>
                  <a:pt x="438" y="1399"/>
                  <a:pt x="459" y="1378"/>
                  <a:pt x="459" y="1353"/>
                </a:cubicBezTo>
                <a:close/>
                <a:moveTo>
                  <a:pt x="2660" y="1307"/>
                </a:moveTo>
                <a:cubicBezTo>
                  <a:pt x="2292" y="1307"/>
                  <a:pt x="2292" y="1307"/>
                  <a:pt x="2292" y="1307"/>
                </a:cubicBezTo>
                <a:cubicBezTo>
                  <a:pt x="2267" y="1307"/>
                  <a:pt x="2247" y="1328"/>
                  <a:pt x="2247" y="1353"/>
                </a:cubicBezTo>
                <a:cubicBezTo>
                  <a:pt x="2247" y="1378"/>
                  <a:pt x="2267" y="1399"/>
                  <a:pt x="2292" y="1399"/>
                </a:cubicBezTo>
                <a:cubicBezTo>
                  <a:pt x="2660" y="1399"/>
                  <a:pt x="2660" y="1399"/>
                  <a:pt x="2660" y="1399"/>
                </a:cubicBezTo>
                <a:cubicBezTo>
                  <a:pt x="2685" y="1399"/>
                  <a:pt x="2705" y="1378"/>
                  <a:pt x="2705" y="1353"/>
                </a:cubicBezTo>
                <a:cubicBezTo>
                  <a:pt x="2705" y="1328"/>
                  <a:pt x="2685" y="1307"/>
                  <a:pt x="2660" y="1307"/>
                </a:cubicBezTo>
                <a:close/>
                <a:moveTo>
                  <a:pt x="2017" y="734"/>
                </a:moveTo>
                <a:cubicBezTo>
                  <a:pt x="2029" y="734"/>
                  <a:pt x="2040" y="730"/>
                  <a:pt x="2049" y="721"/>
                </a:cubicBezTo>
                <a:cubicBezTo>
                  <a:pt x="2309" y="461"/>
                  <a:pt x="2309" y="461"/>
                  <a:pt x="2309" y="461"/>
                </a:cubicBezTo>
                <a:cubicBezTo>
                  <a:pt x="2327" y="443"/>
                  <a:pt x="2327" y="414"/>
                  <a:pt x="2309" y="397"/>
                </a:cubicBezTo>
                <a:cubicBezTo>
                  <a:pt x="2291" y="379"/>
                  <a:pt x="2262" y="379"/>
                  <a:pt x="2245" y="397"/>
                </a:cubicBezTo>
                <a:cubicBezTo>
                  <a:pt x="1985" y="656"/>
                  <a:pt x="1985" y="656"/>
                  <a:pt x="1985" y="656"/>
                </a:cubicBezTo>
                <a:cubicBezTo>
                  <a:pt x="1967" y="674"/>
                  <a:pt x="1967" y="703"/>
                  <a:pt x="1985" y="721"/>
                </a:cubicBezTo>
                <a:cubicBezTo>
                  <a:pt x="1994" y="730"/>
                  <a:pt x="2005" y="734"/>
                  <a:pt x="2017" y="734"/>
                </a:cubicBezTo>
                <a:close/>
                <a:moveTo>
                  <a:pt x="656" y="721"/>
                </a:moveTo>
                <a:cubicBezTo>
                  <a:pt x="665" y="730"/>
                  <a:pt x="677" y="734"/>
                  <a:pt x="688" y="734"/>
                </a:cubicBezTo>
                <a:cubicBezTo>
                  <a:pt x="700" y="734"/>
                  <a:pt x="712" y="730"/>
                  <a:pt x="721" y="721"/>
                </a:cubicBezTo>
                <a:cubicBezTo>
                  <a:pt x="738" y="703"/>
                  <a:pt x="738" y="674"/>
                  <a:pt x="721" y="656"/>
                </a:cubicBezTo>
                <a:cubicBezTo>
                  <a:pt x="461" y="397"/>
                  <a:pt x="461" y="397"/>
                  <a:pt x="461" y="397"/>
                </a:cubicBezTo>
                <a:cubicBezTo>
                  <a:pt x="443" y="379"/>
                  <a:pt x="414" y="379"/>
                  <a:pt x="396" y="397"/>
                </a:cubicBezTo>
                <a:cubicBezTo>
                  <a:pt x="379" y="414"/>
                  <a:pt x="379" y="443"/>
                  <a:pt x="396" y="461"/>
                </a:cubicBezTo>
                <a:lnTo>
                  <a:pt x="656" y="721"/>
                </a:lnTo>
                <a:close/>
                <a:moveTo>
                  <a:pt x="1716" y="536"/>
                </a:moveTo>
                <a:cubicBezTo>
                  <a:pt x="1722" y="539"/>
                  <a:pt x="1729" y="540"/>
                  <a:pt x="1735" y="540"/>
                </a:cubicBezTo>
                <a:cubicBezTo>
                  <a:pt x="1752" y="540"/>
                  <a:pt x="1769" y="530"/>
                  <a:pt x="1777" y="513"/>
                </a:cubicBezTo>
                <a:cubicBezTo>
                  <a:pt x="1926" y="178"/>
                  <a:pt x="1926" y="178"/>
                  <a:pt x="1926" y="178"/>
                </a:cubicBezTo>
                <a:cubicBezTo>
                  <a:pt x="1936" y="155"/>
                  <a:pt x="1926" y="128"/>
                  <a:pt x="1903" y="118"/>
                </a:cubicBezTo>
                <a:cubicBezTo>
                  <a:pt x="1880" y="107"/>
                  <a:pt x="1853" y="118"/>
                  <a:pt x="1843" y="141"/>
                </a:cubicBezTo>
                <a:cubicBezTo>
                  <a:pt x="1693" y="476"/>
                  <a:pt x="1693" y="476"/>
                  <a:pt x="1693" y="476"/>
                </a:cubicBezTo>
                <a:cubicBezTo>
                  <a:pt x="1683" y="499"/>
                  <a:pt x="1693" y="526"/>
                  <a:pt x="1716" y="536"/>
                </a:cubicBezTo>
                <a:close/>
                <a:moveTo>
                  <a:pt x="513" y="929"/>
                </a:moveTo>
                <a:cubicBezTo>
                  <a:pt x="177" y="780"/>
                  <a:pt x="177" y="780"/>
                  <a:pt x="177" y="780"/>
                </a:cubicBezTo>
                <a:cubicBezTo>
                  <a:pt x="154" y="769"/>
                  <a:pt x="127" y="780"/>
                  <a:pt x="117" y="803"/>
                </a:cubicBezTo>
                <a:cubicBezTo>
                  <a:pt x="107" y="826"/>
                  <a:pt x="117" y="853"/>
                  <a:pt x="140" y="863"/>
                </a:cubicBezTo>
                <a:cubicBezTo>
                  <a:pt x="476" y="1012"/>
                  <a:pt x="476" y="1012"/>
                  <a:pt x="476" y="1012"/>
                </a:cubicBezTo>
                <a:cubicBezTo>
                  <a:pt x="482" y="1015"/>
                  <a:pt x="488" y="1016"/>
                  <a:pt x="494" y="1016"/>
                </a:cubicBezTo>
                <a:cubicBezTo>
                  <a:pt x="512" y="1016"/>
                  <a:pt x="528" y="1006"/>
                  <a:pt x="536" y="989"/>
                </a:cubicBezTo>
                <a:cubicBezTo>
                  <a:pt x="546" y="966"/>
                  <a:pt x="536" y="939"/>
                  <a:pt x="513" y="929"/>
                </a:cubicBezTo>
                <a:close/>
                <a:moveTo>
                  <a:pt x="2565" y="1843"/>
                </a:moveTo>
                <a:cubicBezTo>
                  <a:pt x="2229" y="1694"/>
                  <a:pt x="2229" y="1694"/>
                  <a:pt x="2229" y="1694"/>
                </a:cubicBezTo>
                <a:cubicBezTo>
                  <a:pt x="2206" y="1683"/>
                  <a:pt x="2179" y="1694"/>
                  <a:pt x="2169" y="1717"/>
                </a:cubicBezTo>
                <a:cubicBezTo>
                  <a:pt x="2159" y="1740"/>
                  <a:pt x="2169" y="1767"/>
                  <a:pt x="2192" y="1777"/>
                </a:cubicBezTo>
                <a:cubicBezTo>
                  <a:pt x="2528" y="1926"/>
                  <a:pt x="2528" y="1926"/>
                  <a:pt x="2528" y="1926"/>
                </a:cubicBezTo>
                <a:cubicBezTo>
                  <a:pt x="2534" y="1929"/>
                  <a:pt x="2540" y="1930"/>
                  <a:pt x="2547" y="1930"/>
                </a:cubicBezTo>
                <a:cubicBezTo>
                  <a:pt x="2564" y="1930"/>
                  <a:pt x="2581" y="1920"/>
                  <a:pt x="2588" y="1903"/>
                </a:cubicBezTo>
                <a:cubicBezTo>
                  <a:pt x="2598" y="1880"/>
                  <a:pt x="2588" y="1853"/>
                  <a:pt x="2565" y="1843"/>
                </a:cubicBezTo>
                <a:close/>
                <a:moveTo>
                  <a:pt x="447" y="1652"/>
                </a:moveTo>
                <a:cubicBezTo>
                  <a:pt x="116" y="1779"/>
                  <a:pt x="116" y="1779"/>
                  <a:pt x="116" y="1779"/>
                </a:cubicBezTo>
                <a:cubicBezTo>
                  <a:pt x="93" y="1788"/>
                  <a:pt x="81" y="1814"/>
                  <a:pt x="90" y="1837"/>
                </a:cubicBezTo>
                <a:cubicBezTo>
                  <a:pt x="97" y="1856"/>
                  <a:pt x="114" y="1867"/>
                  <a:pt x="132" y="1867"/>
                </a:cubicBezTo>
                <a:cubicBezTo>
                  <a:pt x="138" y="1867"/>
                  <a:pt x="143" y="1866"/>
                  <a:pt x="149" y="1864"/>
                </a:cubicBezTo>
                <a:cubicBezTo>
                  <a:pt x="480" y="1737"/>
                  <a:pt x="480" y="1737"/>
                  <a:pt x="480" y="1737"/>
                </a:cubicBezTo>
                <a:cubicBezTo>
                  <a:pt x="503" y="1728"/>
                  <a:pt x="515" y="1701"/>
                  <a:pt x="506" y="1678"/>
                </a:cubicBezTo>
                <a:cubicBezTo>
                  <a:pt x="497" y="1654"/>
                  <a:pt x="470" y="1643"/>
                  <a:pt x="447" y="1652"/>
                </a:cubicBezTo>
                <a:close/>
                <a:moveTo>
                  <a:pt x="2187" y="1033"/>
                </a:moveTo>
                <a:cubicBezTo>
                  <a:pt x="2194" y="1051"/>
                  <a:pt x="2212" y="1062"/>
                  <a:pt x="2230" y="1062"/>
                </a:cubicBezTo>
                <a:cubicBezTo>
                  <a:pt x="2235" y="1062"/>
                  <a:pt x="2241" y="1061"/>
                  <a:pt x="2246" y="1059"/>
                </a:cubicBezTo>
                <a:cubicBezTo>
                  <a:pt x="2589" y="927"/>
                  <a:pt x="2589" y="927"/>
                  <a:pt x="2589" y="927"/>
                </a:cubicBezTo>
                <a:cubicBezTo>
                  <a:pt x="2613" y="918"/>
                  <a:pt x="2624" y="892"/>
                  <a:pt x="2615" y="869"/>
                </a:cubicBezTo>
                <a:cubicBezTo>
                  <a:pt x="2606" y="845"/>
                  <a:pt x="2580" y="833"/>
                  <a:pt x="2557" y="842"/>
                </a:cubicBezTo>
                <a:cubicBezTo>
                  <a:pt x="2214" y="974"/>
                  <a:pt x="2214" y="974"/>
                  <a:pt x="2214" y="974"/>
                </a:cubicBezTo>
                <a:cubicBezTo>
                  <a:pt x="2190" y="983"/>
                  <a:pt x="2178" y="1009"/>
                  <a:pt x="2187" y="1033"/>
                </a:cubicBezTo>
                <a:close/>
                <a:moveTo>
                  <a:pt x="974" y="492"/>
                </a:moveTo>
                <a:cubicBezTo>
                  <a:pt x="980" y="510"/>
                  <a:pt x="998" y="521"/>
                  <a:pt x="1016" y="521"/>
                </a:cubicBezTo>
                <a:cubicBezTo>
                  <a:pt x="1022" y="521"/>
                  <a:pt x="1027" y="520"/>
                  <a:pt x="1032" y="518"/>
                </a:cubicBezTo>
                <a:cubicBezTo>
                  <a:pt x="1056" y="509"/>
                  <a:pt x="1068" y="483"/>
                  <a:pt x="1059" y="459"/>
                </a:cubicBezTo>
                <a:cubicBezTo>
                  <a:pt x="927" y="116"/>
                  <a:pt x="927" y="116"/>
                  <a:pt x="927" y="116"/>
                </a:cubicBezTo>
                <a:cubicBezTo>
                  <a:pt x="918" y="93"/>
                  <a:pt x="892" y="81"/>
                  <a:pt x="868" y="90"/>
                </a:cubicBezTo>
                <a:cubicBezTo>
                  <a:pt x="845" y="99"/>
                  <a:pt x="833" y="126"/>
                  <a:pt x="842" y="149"/>
                </a:cubicBezTo>
                <a:lnTo>
                  <a:pt x="974" y="4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B57834-C37A-E849-BE8C-95F6C23E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Overview</a:t>
            </a:r>
          </a:p>
        </p:txBody>
      </p:sp>
      <p:pic>
        <p:nvPicPr>
          <p:cNvPr id="5" name="Picture Placeholder 9">
            <a:extLst>
              <a:ext uri="{FF2B5EF4-FFF2-40B4-BE49-F238E27FC236}">
                <a16:creationId xmlns:a16="http://schemas.microsoft.com/office/drawing/2014/main" id="{A3A67C04-60A3-9941-95A1-8F612BBA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6351224" y="0"/>
            <a:ext cx="5840776" cy="6858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19353FB-8D02-DC4D-A8E3-668CEA6B8B8E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2BE14-6451-1B4C-914B-A3DA5574019E}"/>
              </a:ext>
            </a:extLst>
          </p:cNvPr>
          <p:cNvSpPr/>
          <p:nvPr/>
        </p:nvSpPr>
        <p:spPr>
          <a:xfrm>
            <a:off x="6352800" y="-1"/>
            <a:ext cx="5839200" cy="6857281"/>
          </a:xfrm>
          <a:prstGeom prst="rect">
            <a:avLst/>
          </a:prstGeom>
          <a:solidFill>
            <a:srgbClr val="EC131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EE0B0-A8C6-A745-A635-0F1E6A85BAF7}"/>
              </a:ext>
            </a:extLst>
          </p:cNvPr>
          <p:cNvSpPr txBox="1"/>
          <p:nvPr/>
        </p:nvSpPr>
        <p:spPr>
          <a:xfrm>
            <a:off x="7553199" y="2206338"/>
            <a:ext cx="9973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480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AC108-71E4-B04B-B97D-9E5C00EBCC2A}"/>
              </a:ext>
            </a:extLst>
          </p:cNvPr>
          <p:cNvSpPr txBox="1"/>
          <p:nvPr/>
        </p:nvSpPr>
        <p:spPr>
          <a:xfrm>
            <a:off x="7275625" y="2772177"/>
            <a:ext cx="1552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Unique 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29217-964B-9C4A-B265-0A753B6274AD}"/>
              </a:ext>
            </a:extLst>
          </p:cNvPr>
          <p:cNvSpPr txBox="1"/>
          <p:nvPr/>
        </p:nvSpPr>
        <p:spPr>
          <a:xfrm>
            <a:off x="10268539" y="2206338"/>
            <a:ext cx="4555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FB62-ADC6-5F4F-936E-3CF11393F13F}"/>
              </a:ext>
            </a:extLst>
          </p:cNvPr>
          <p:cNvSpPr txBox="1"/>
          <p:nvPr/>
        </p:nvSpPr>
        <p:spPr>
          <a:xfrm>
            <a:off x="9878915" y="2772177"/>
            <a:ext cx="12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Product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E3083-AF41-F247-A140-40314007E233}"/>
              </a:ext>
            </a:extLst>
          </p:cNvPr>
          <p:cNvSpPr txBox="1"/>
          <p:nvPr/>
        </p:nvSpPr>
        <p:spPr>
          <a:xfrm>
            <a:off x="7796724" y="3762415"/>
            <a:ext cx="4555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AE9E2-9388-424B-BE60-B939633E26C9}"/>
              </a:ext>
            </a:extLst>
          </p:cNvPr>
          <p:cNvSpPr txBox="1"/>
          <p:nvPr/>
        </p:nvSpPr>
        <p:spPr>
          <a:xfrm>
            <a:off x="7661627" y="4328254"/>
            <a:ext cx="725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Sectors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CA919-0FE4-804B-9682-4D378FE4C26E}"/>
              </a:ext>
            </a:extLst>
          </p:cNvPr>
          <p:cNvSpPr txBox="1"/>
          <p:nvPr/>
        </p:nvSpPr>
        <p:spPr>
          <a:xfrm>
            <a:off x="10105702" y="3762415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005B3-1696-F64B-83B0-227C3229A3FD}"/>
              </a:ext>
            </a:extLst>
          </p:cNvPr>
          <p:cNvSpPr txBox="1"/>
          <p:nvPr/>
        </p:nvSpPr>
        <p:spPr>
          <a:xfrm>
            <a:off x="10085379" y="4328254"/>
            <a:ext cx="767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Regions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4FAF3-D2BC-DE4B-BA77-26589689B050}"/>
              </a:ext>
            </a:extLst>
          </p:cNvPr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CFC46-8B38-A14A-8B51-7F5FAC6A360C}"/>
              </a:ext>
            </a:extLst>
          </p:cNvPr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3DB513-FD4E-8D40-9A7E-62CD243A4584}"/>
              </a:ext>
            </a:extLst>
          </p:cNvPr>
          <p:cNvSpPr txBox="1"/>
          <p:nvPr/>
        </p:nvSpPr>
        <p:spPr>
          <a:xfrm>
            <a:off x="545080" y="1592328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C131B"/>
                </a:solidFill>
                <a:ea typeface="Arial" panose="020B0706030804020204" pitchFamily="34" charset="0"/>
                <a:cs typeface="Arial" panose="020B070603080402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E817DD-8E63-824B-84CD-B2712FD78D84}"/>
              </a:ext>
            </a:extLst>
          </p:cNvPr>
          <p:cNvSpPr txBox="1"/>
          <p:nvPr/>
        </p:nvSpPr>
        <p:spPr>
          <a:xfrm>
            <a:off x="545080" y="1956051"/>
            <a:ext cx="4332276" cy="114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Snapshot of 500 unique loan accounts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Information stored in Excel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3B1F57-A6F5-6B4A-9CA2-DA4EADFEDD48}"/>
              </a:ext>
            </a:extLst>
          </p:cNvPr>
          <p:cNvSpPr txBox="1"/>
          <p:nvPr/>
        </p:nvSpPr>
        <p:spPr>
          <a:xfrm>
            <a:off x="589217" y="3154361"/>
            <a:ext cx="140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C131B"/>
                </a:solidFill>
                <a:ea typeface="Arial" panose="020B0706030804020204" pitchFamily="34" charset="0"/>
                <a:cs typeface="Arial" panose="020B0706030804020204" pitchFamily="34" charset="0"/>
              </a:rPr>
              <a:t>Objective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52DC95-1DB2-EB44-AF95-8FAC9279ECD4}"/>
              </a:ext>
            </a:extLst>
          </p:cNvPr>
          <p:cNvSpPr txBox="1"/>
          <p:nvPr/>
        </p:nvSpPr>
        <p:spPr>
          <a:xfrm>
            <a:off x="589217" y="3518084"/>
            <a:ext cx="3053400" cy="114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Validate data quality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Perform portfolio analysis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8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43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Edimaobong Udo</dc:creator>
  <cp:lastModifiedBy>Edimaobong Udo</cp:lastModifiedBy>
  <cp:revision>2</cp:revision>
  <dcterms:created xsi:type="dcterms:W3CDTF">2021-11-16T01:12:38Z</dcterms:created>
  <dcterms:modified xsi:type="dcterms:W3CDTF">2021-11-17T01:47:32Z</dcterms:modified>
</cp:coreProperties>
</file>