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9359C4F-C5A7-3549-9B6B-7115F5678811}">
          <p14:sldIdLst>
            <p14:sldId id="256"/>
            <p14:sldId id="257"/>
            <p14:sldId id="258"/>
            <p14:sldId id="259"/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C590-1005-AC47-8D13-25FCBAF1C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9C94F-35AA-714A-91EA-B2A0178A3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61B72-F64C-2549-8CCD-C33110F3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40B3C-A788-3044-AA55-AF05FE21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65A87-684D-CE4D-A1BB-00F60121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5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62D8-D18A-4143-BF94-A7817AC5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87BD6-F27B-064B-912F-4E5B7F6CF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AAE1D-B06F-5D42-AE50-28136693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70738-9EF8-1C4A-B2A1-BBD12E6E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AEAD2-1E27-7341-A733-E52EE972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3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3AD89-9654-5749-91B1-31E873D07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D6907-0C5D-CB4B-ABD7-BC5F63FFC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1FA45-CDE0-024A-9EAE-00FCEA4D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9F463-E8B7-D546-9DDF-DF277441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60E18-F2A1-6140-ABE3-23D6B4E0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2191-C4F6-DA48-BF07-C5D95104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0078B-8B48-5C42-ADFF-C9B137591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8EF77-DACC-814D-9CCF-BC315E6D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107BD-E865-814D-93E6-7AA50946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74A86-CC39-AA48-8D47-109EB270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7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E9ED-FC89-DA4F-B0B3-FF7F6E73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56B85-7FE4-324D-BFD4-1A78881E1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B3208-1524-1E43-A0B5-FAA9F7AE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F1594-63D8-3845-BAC6-26E4D866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D19A3-51D5-7844-9244-7EA8C07A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53DA-FAEE-E04C-8A1E-D286F566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5E3FF-2B0A-7544-87D9-6E3DA02F5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4214E-05F6-6241-B81A-CEC37BCED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0AB62-CE53-9E49-AFAE-2A4910B8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F9D59-7917-BF47-8038-263823D1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08B4C-103E-9147-AE49-C7B8EBF5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4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1857-D540-1C40-A8DF-D83F3C84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CB3F4-449E-4F43-95F2-D03455268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1BB0-F944-544D-9EFE-B6E36F978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F6A35-E094-EE44-B208-EE9731535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17900-308B-FA43-A7CA-5294FE69F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12DC4F-3B57-2C47-A41F-FED96443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1320B-4959-054C-BF8D-005FD968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D366A-92B8-1645-A075-6DB16777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6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3D80-0353-8A4E-ADAF-CB2E9273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F9154-8333-DD46-BF15-76BE7BFE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D7AC7-FC60-2D43-99A7-D5672839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2357C-682B-7940-B1B9-AC92F596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C9F45-D9F9-0D40-95FF-94C3C4DA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F8CF0-8AC5-DA49-A932-760736BD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C989A-C250-AA4B-83B1-0B485C8E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3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3078-0B0D-E245-B029-706D4536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E1EB-A125-E148-BFEC-7FA08EFB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F23AF-D78D-5C4A-80BA-641ACEFF6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2C6D3-73EB-034E-9C81-13FF1747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B0E36-8E0F-954A-A671-26898D9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65E3D-A8C3-E14E-B31B-9260E25D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5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61D8-3799-434C-929E-30AD7512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38030-79E4-3E48-9AAC-58D9625D6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14BB6-96AE-4248-A733-275F2F422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B0339-C641-024C-9822-77C731FD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C63F6-5638-5C42-8F8D-C19334B9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81C21-917D-8F4B-8105-659D57E7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8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84E8C-7F0A-0443-9B5C-918FA910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65E4A-5A52-9245-BD10-3D523919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14672-3B0C-FF42-928D-E8BF452B9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3A8E-D37F-1047-83C9-E1D43CBBF964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DC665-4462-ED42-97DC-B2F6E1C7E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CC97B-3E1E-0948-B733-B8E03C5E1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9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A85067-DC70-884A-8B71-7DAC7328C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2065" y="1274204"/>
            <a:ext cx="5367867" cy="1512524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Helvetica" pitchFamily="2" charset="0"/>
              </a:rPr>
              <a:t>mydoh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6C46546-E454-5F49-B59A-938B54AE5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6314" y="5026926"/>
            <a:ext cx="9144000" cy="1229361"/>
          </a:xfrm>
        </p:spPr>
        <p:txBody>
          <a:bodyPr>
            <a:normAutofit/>
          </a:bodyPr>
          <a:lstStyle/>
          <a:p>
            <a:r>
              <a:rPr lang="en-US" sz="6000" dirty="0"/>
              <a:t>Business Insights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772413-DF31-9B4F-BD97-5B45C6012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192" y="2727387"/>
            <a:ext cx="2580245" cy="229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2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2873-4E21-274E-AD4E-17769424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Analysis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2C3BA-A3F1-8C4A-BAB1-1F5BC1D69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301" y="1825625"/>
            <a:ext cx="10727499" cy="4351338"/>
          </a:xfrm>
        </p:spPr>
        <p:txBody>
          <a:bodyPr>
            <a:normAutofit/>
          </a:bodyPr>
          <a:lstStyle/>
          <a:p>
            <a:r>
              <a:rPr lang="en-US" dirty="0"/>
              <a:t>Understand </a:t>
            </a:r>
            <a:r>
              <a:rPr lang="en-US" dirty="0" err="1"/>
              <a:t>mydoh</a:t>
            </a:r>
            <a:r>
              <a:rPr lang="en-US" dirty="0"/>
              <a:t>: </a:t>
            </a:r>
            <a:r>
              <a:rPr lang="en-US" sz="2400" dirty="0" err="1"/>
              <a:t>Mydoh</a:t>
            </a:r>
            <a:r>
              <a:rPr lang="en-US" sz="2400" dirty="0"/>
              <a:t> is a Money App &amp; Smart Card for kids (6-18) and parents. </a:t>
            </a:r>
          </a:p>
          <a:p>
            <a:r>
              <a:rPr lang="en-US" dirty="0"/>
              <a:t>Review data file (Excel)</a:t>
            </a:r>
          </a:p>
          <a:p>
            <a:r>
              <a:rPr lang="en-US" dirty="0"/>
              <a:t>Review data dictionary and data (18 months work)</a:t>
            </a:r>
          </a:p>
          <a:p>
            <a:r>
              <a:rPr lang="en-US" dirty="0"/>
              <a:t>Pick data analysis tool (R and RStudio)</a:t>
            </a:r>
          </a:p>
          <a:p>
            <a:r>
              <a:rPr lang="en-US" dirty="0"/>
              <a:t>Generate data summaries</a:t>
            </a:r>
          </a:p>
          <a:p>
            <a:r>
              <a:rPr lang="en-US" dirty="0"/>
              <a:t>Check for anomalies</a:t>
            </a:r>
          </a:p>
          <a:p>
            <a:r>
              <a:rPr lang="en-US" dirty="0"/>
              <a:t>Generate data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06898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8A3A-D80C-6647-A765-CDB78055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Overall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FDB7-E760-D848-B4D6-6A1816E1F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18026"/>
            <a:ext cx="12192000" cy="22453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Parent</a:t>
            </a:r>
          </a:p>
          <a:p>
            <a:pPr marL="0" indent="0" algn="ctr">
              <a:buNone/>
            </a:pPr>
            <a:endParaRPr lang="en-US" sz="36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3ADD9E-C194-1E40-A995-EE1897B99916}"/>
              </a:ext>
            </a:extLst>
          </p:cNvPr>
          <p:cNvSpPr txBox="1">
            <a:spLocks/>
          </p:cNvSpPr>
          <p:nvPr/>
        </p:nvSpPr>
        <p:spPr>
          <a:xfrm>
            <a:off x="0" y="4361724"/>
            <a:ext cx="12192000" cy="249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/>
              <a:t>Child</a:t>
            </a:r>
          </a:p>
          <a:p>
            <a:pPr marL="0" indent="0" algn="ctr">
              <a:buNone/>
            </a:pPr>
            <a:endParaRPr lang="en-US" sz="3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F4BED3-DAAF-AB49-B289-06F698110F46}"/>
              </a:ext>
            </a:extLst>
          </p:cNvPr>
          <p:cNvSpPr/>
          <p:nvPr/>
        </p:nvSpPr>
        <p:spPr>
          <a:xfrm>
            <a:off x="457200" y="2709221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77CEB1-FF3F-D148-962B-6A347B446E61}"/>
              </a:ext>
            </a:extLst>
          </p:cNvPr>
          <p:cNvSpPr/>
          <p:nvPr/>
        </p:nvSpPr>
        <p:spPr>
          <a:xfrm>
            <a:off x="2335062" y="2709220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9EFB06-9519-9E4E-B778-9699B34B61F7}"/>
              </a:ext>
            </a:extLst>
          </p:cNvPr>
          <p:cNvSpPr/>
          <p:nvPr/>
        </p:nvSpPr>
        <p:spPr>
          <a:xfrm>
            <a:off x="4212924" y="2709219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4BF573-1117-CF4F-9079-DFD747C99556}"/>
              </a:ext>
            </a:extLst>
          </p:cNvPr>
          <p:cNvSpPr/>
          <p:nvPr/>
        </p:nvSpPr>
        <p:spPr>
          <a:xfrm>
            <a:off x="6090786" y="2709218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341DEC-DBC0-F446-B222-8B220C458B06}"/>
              </a:ext>
            </a:extLst>
          </p:cNvPr>
          <p:cNvSpPr/>
          <p:nvPr/>
        </p:nvSpPr>
        <p:spPr>
          <a:xfrm>
            <a:off x="7968648" y="2717677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0C77D5-5939-9947-A5B6-841081C22A79}"/>
              </a:ext>
            </a:extLst>
          </p:cNvPr>
          <p:cNvSpPr/>
          <p:nvPr/>
        </p:nvSpPr>
        <p:spPr>
          <a:xfrm>
            <a:off x="9846510" y="2706087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5252D-3AAE-E144-9F5B-DF86EFE8EF30}"/>
              </a:ext>
            </a:extLst>
          </p:cNvPr>
          <p:cNvSpPr/>
          <p:nvPr/>
        </p:nvSpPr>
        <p:spPr>
          <a:xfrm>
            <a:off x="560531" y="5056666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3B97EB-586F-564F-8AEF-1D3B5E5AC14C}"/>
              </a:ext>
            </a:extLst>
          </p:cNvPr>
          <p:cNvSpPr/>
          <p:nvPr/>
        </p:nvSpPr>
        <p:spPr>
          <a:xfrm>
            <a:off x="2438393" y="5056665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36BCF-381F-A448-86EF-3C0ADBDF2D81}"/>
              </a:ext>
            </a:extLst>
          </p:cNvPr>
          <p:cNvSpPr/>
          <p:nvPr/>
        </p:nvSpPr>
        <p:spPr>
          <a:xfrm>
            <a:off x="4316255" y="5056664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4FC963-4850-C14D-961D-2D9DCFCB4C06}"/>
              </a:ext>
            </a:extLst>
          </p:cNvPr>
          <p:cNvSpPr/>
          <p:nvPr/>
        </p:nvSpPr>
        <p:spPr>
          <a:xfrm>
            <a:off x="6194117" y="5056663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CFE8F0-C09F-2E4D-A190-BE9C9AA35BE3}"/>
              </a:ext>
            </a:extLst>
          </p:cNvPr>
          <p:cNvSpPr/>
          <p:nvPr/>
        </p:nvSpPr>
        <p:spPr>
          <a:xfrm>
            <a:off x="8071979" y="5065122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163EE6-53FE-6E4C-9CBD-1E2603E08D13}"/>
              </a:ext>
            </a:extLst>
          </p:cNvPr>
          <p:cNvSpPr/>
          <p:nvPr/>
        </p:nvSpPr>
        <p:spPr>
          <a:xfrm>
            <a:off x="9949841" y="5053532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D598D8-58E0-1D4A-B6B4-D1196F1634F8}"/>
              </a:ext>
            </a:extLst>
          </p:cNvPr>
          <p:cNvSpPr txBox="1"/>
          <p:nvPr/>
        </p:nvSpPr>
        <p:spPr>
          <a:xfrm>
            <a:off x="457200" y="3438395"/>
            <a:ext cx="132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AB7DFB-A584-3644-8BF7-88A0C9323291}"/>
              </a:ext>
            </a:extLst>
          </p:cNvPr>
          <p:cNvSpPr txBox="1"/>
          <p:nvPr/>
        </p:nvSpPr>
        <p:spPr>
          <a:xfrm>
            <a:off x="2302717" y="3453960"/>
            <a:ext cx="144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Deposits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8C1B1C-7E4E-8047-BDC7-6B44E6C3BED0}"/>
              </a:ext>
            </a:extLst>
          </p:cNvPr>
          <p:cNvSpPr txBox="1"/>
          <p:nvPr/>
        </p:nvSpPr>
        <p:spPr>
          <a:xfrm>
            <a:off x="4234859" y="3438395"/>
            <a:ext cx="1393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Deposit 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4E6C60-B3E3-A849-9777-7099F3034AB3}"/>
              </a:ext>
            </a:extLst>
          </p:cNvPr>
          <p:cNvSpPr txBox="1"/>
          <p:nvPr/>
        </p:nvSpPr>
        <p:spPr>
          <a:xfrm>
            <a:off x="6136710" y="3475480"/>
            <a:ext cx="132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Transfers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D20534-7BA1-B74E-866B-1F1F29641524}"/>
              </a:ext>
            </a:extLst>
          </p:cNvPr>
          <p:cNvSpPr txBox="1"/>
          <p:nvPr/>
        </p:nvSpPr>
        <p:spPr>
          <a:xfrm>
            <a:off x="8068852" y="3438395"/>
            <a:ext cx="132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Transfer Amount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A05C17-066E-D243-8C74-EDE2A3946297}"/>
              </a:ext>
            </a:extLst>
          </p:cNvPr>
          <p:cNvSpPr txBox="1"/>
          <p:nvPr/>
        </p:nvSpPr>
        <p:spPr>
          <a:xfrm>
            <a:off x="9863222" y="3462685"/>
            <a:ext cx="141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Transactions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887CA8-9829-EF4B-A64A-02073A567070}"/>
              </a:ext>
            </a:extLst>
          </p:cNvPr>
          <p:cNvSpPr txBox="1"/>
          <p:nvPr/>
        </p:nvSpPr>
        <p:spPr>
          <a:xfrm>
            <a:off x="560531" y="5798271"/>
            <a:ext cx="132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42FD87-22B5-4249-AD1F-9735A34D2111}"/>
              </a:ext>
            </a:extLst>
          </p:cNvPr>
          <p:cNvSpPr txBox="1"/>
          <p:nvPr/>
        </p:nvSpPr>
        <p:spPr>
          <a:xfrm>
            <a:off x="2406049" y="5813836"/>
            <a:ext cx="132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Purchases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C2AD0-1152-254B-A190-F5340850BFCC}"/>
              </a:ext>
            </a:extLst>
          </p:cNvPr>
          <p:cNvSpPr txBox="1"/>
          <p:nvPr/>
        </p:nvSpPr>
        <p:spPr>
          <a:xfrm>
            <a:off x="4338191" y="5798271"/>
            <a:ext cx="132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Purchases Amount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4C2F06-12F6-9F4C-9B67-3CDD5193F56A}"/>
              </a:ext>
            </a:extLst>
          </p:cNvPr>
          <p:cNvSpPr txBox="1"/>
          <p:nvPr/>
        </p:nvSpPr>
        <p:spPr>
          <a:xfrm>
            <a:off x="6240041" y="5835356"/>
            <a:ext cx="132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Receives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996543-BD8A-414E-9C93-BE0CDD6EF5E3}"/>
              </a:ext>
            </a:extLst>
          </p:cNvPr>
          <p:cNvSpPr txBox="1"/>
          <p:nvPr/>
        </p:nvSpPr>
        <p:spPr>
          <a:xfrm>
            <a:off x="8172183" y="5798271"/>
            <a:ext cx="132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Receives Amount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EF1633-4061-044C-A42A-C30F575606DA}"/>
              </a:ext>
            </a:extLst>
          </p:cNvPr>
          <p:cNvSpPr txBox="1"/>
          <p:nvPr/>
        </p:nvSpPr>
        <p:spPr>
          <a:xfrm>
            <a:off x="9949841" y="5835356"/>
            <a:ext cx="141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Transactions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D70925-39FA-4046-A7E3-391F9F41A834}"/>
              </a:ext>
            </a:extLst>
          </p:cNvPr>
          <p:cNvSpPr txBox="1"/>
          <p:nvPr/>
        </p:nvSpPr>
        <p:spPr>
          <a:xfrm>
            <a:off x="780039" y="287069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79165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86E35D-E5E0-F24A-9690-62944EC199A8}"/>
              </a:ext>
            </a:extLst>
          </p:cNvPr>
          <p:cNvSpPr txBox="1"/>
          <p:nvPr/>
        </p:nvSpPr>
        <p:spPr>
          <a:xfrm>
            <a:off x="4331380" y="2870699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779167.35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85A11F-CDAC-6A41-BFCB-3CFDDE937EA5}"/>
              </a:ext>
            </a:extLst>
          </p:cNvPr>
          <p:cNvSpPr txBox="1"/>
          <p:nvPr/>
        </p:nvSpPr>
        <p:spPr>
          <a:xfrm>
            <a:off x="2677251" y="286181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13251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B2A73E-AC6A-974A-ABBF-2081E9FBED5E}"/>
              </a:ext>
            </a:extLst>
          </p:cNvPr>
          <p:cNvSpPr txBox="1"/>
          <p:nvPr/>
        </p:nvSpPr>
        <p:spPr>
          <a:xfrm>
            <a:off x="6413625" y="285602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35444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E65E3C-5340-5147-B32F-E368F1134121}"/>
              </a:ext>
            </a:extLst>
          </p:cNvPr>
          <p:cNvSpPr txBox="1"/>
          <p:nvPr/>
        </p:nvSpPr>
        <p:spPr>
          <a:xfrm>
            <a:off x="8051838" y="285602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-674812.12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595ADA-4B59-3940-A54B-06DBDCD1639E}"/>
              </a:ext>
            </a:extLst>
          </p:cNvPr>
          <p:cNvSpPr txBox="1"/>
          <p:nvPr/>
        </p:nvSpPr>
        <p:spPr>
          <a:xfrm>
            <a:off x="9980075" y="2856120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104355.23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81A2EC-BCE5-AD44-A1CA-E164470654FA}"/>
              </a:ext>
            </a:extLst>
          </p:cNvPr>
          <p:cNvSpPr txBox="1"/>
          <p:nvPr/>
        </p:nvSpPr>
        <p:spPr>
          <a:xfrm>
            <a:off x="10100135" y="5228003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169469.70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D5BEF1-A8EE-C243-86A3-154C5DCE22EB}"/>
              </a:ext>
            </a:extLst>
          </p:cNvPr>
          <p:cNvSpPr txBox="1"/>
          <p:nvPr/>
        </p:nvSpPr>
        <p:spPr>
          <a:xfrm>
            <a:off x="8190435" y="521891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686447.70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C3BDB9-FE66-2F4A-BE16-F11D77610081}"/>
              </a:ext>
            </a:extLst>
          </p:cNvPr>
          <p:cNvSpPr txBox="1"/>
          <p:nvPr/>
        </p:nvSpPr>
        <p:spPr>
          <a:xfrm>
            <a:off x="6516956" y="521891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35718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D9BCFF-A695-AC49-88CF-4CB2A18B19AC}"/>
              </a:ext>
            </a:extLst>
          </p:cNvPr>
          <p:cNvSpPr txBox="1"/>
          <p:nvPr/>
        </p:nvSpPr>
        <p:spPr>
          <a:xfrm>
            <a:off x="2699189" y="521247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38016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CABDDC-1A5A-C044-9FAF-A63CCF72109A}"/>
              </a:ext>
            </a:extLst>
          </p:cNvPr>
          <p:cNvSpPr txBox="1"/>
          <p:nvPr/>
        </p:nvSpPr>
        <p:spPr>
          <a:xfrm>
            <a:off x="4465951" y="5218911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-516978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25C541-A6FA-3B4B-82C3-2B40DFFCEFA9}"/>
              </a:ext>
            </a:extLst>
          </p:cNvPr>
          <p:cNvSpPr txBox="1"/>
          <p:nvPr/>
        </p:nvSpPr>
        <p:spPr>
          <a:xfrm>
            <a:off x="790030" y="521247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138905</a:t>
            </a:r>
          </a:p>
        </p:txBody>
      </p:sp>
    </p:spTree>
    <p:extLst>
      <p:ext uri="{BB962C8B-B14F-4D97-AF65-F5344CB8AC3E}">
        <p14:creationId xmlns:p14="http://schemas.microsoft.com/office/powerpoint/2010/main" val="283987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FE20-0E07-B440-B150-72C79765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Parent Data Insights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69C634-AC46-8445-925D-D5A0A8D9F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6493" y="1690688"/>
            <a:ext cx="7708726" cy="481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93F0BC-8673-8243-9C90-74C849E51B50}"/>
              </a:ext>
            </a:extLst>
          </p:cNvPr>
          <p:cNvSpPr txBox="1"/>
          <p:nvPr/>
        </p:nvSpPr>
        <p:spPr>
          <a:xfrm>
            <a:off x="8171145" y="1690688"/>
            <a:ext cx="36450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In 2020 most parents where active primarily in the fall while in 2021 most parents where active both in the winter and summer</a:t>
            </a:r>
          </a:p>
          <a:p>
            <a:endParaRPr lang="en-US" dirty="0"/>
          </a:p>
          <a:p>
            <a:r>
              <a:rPr lang="en-US" dirty="0"/>
              <a:t>- Year over year behavior is quite different.  2020 had a summer peak while 2021 had multiple peaks.  Month 7 for 2020 and Month 3 and 7 for 2021.  Needs more investigation</a:t>
            </a:r>
          </a:p>
          <a:p>
            <a:endParaRPr lang="en-US" dirty="0"/>
          </a:p>
          <a:p>
            <a:r>
              <a:rPr lang="en-US" dirty="0"/>
              <a:t>- Looks like there is a strong correlation between transfer and deposit amount.  Correlation plot in Appendix</a:t>
            </a:r>
          </a:p>
          <a:p>
            <a:endParaRPr lang="en-US" dirty="0"/>
          </a:p>
          <a:p>
            <a:r>
              <a:rPr lang="en-US" dirty="0"/>
              <a:t>- For next steps might be worthwhile looking at RFM modelling</a:t>
            </a:r>
          </a:p>
        </p:txBody>
      </p:sp>
    </p:spTree>
    <p:extLst>
      <p:ext uri="{BB962C8B-B14F-4D97-AF65-F5344CB8AC3E}">
        <p14:creationId xmlns:p14="http://schemas.microsoft.com/office/powerpoint/2010/main" val="265200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913D-8653-9444-BAF5-4EC156E8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Child Data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1C6C43-DADF-A44F-B5FA-85589BA8F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53" y="1712609"/>
            <a:ext cx="7926581" cy="48021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EB4AA5-62D4-F541-BE50-90FECC822D04}"/>
              </a:ext>
            </a:extLst>
          </p:cNvPr>
          <p:cNvSpPr txBox="1"/>
          <p:nvPr/>
        </p:nvSpPr>
        <p:spPr>
          <a:xfrm>
            <a:off x="8467596" y="1662179"/>
            <a:ext cx="3599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For 2020 month 7 was the most active while in 2021 it had multiple peaks month 4 and 7.</a:t>
            </a:r>
          </a:p>
          <a:p>
            <a:endParaRPr lang="en-US" dirty="0"/>
          </a:p>
          <a:p>
            <a:r>
              <a:rPr lang="en-US" dirty="0"/>
              <a:t>- Purchase and Receive Amount seem to be strongly correlated</a:t>
            </a:r>
          </a:p>
          <a:p>
            <a:endParaRPr lang="en-US" dirty="0"/>
          </a:p>
          <a:p>
            <a:r>
              <a:rPr lang="en-US" dirty="0"/>
              <a:t>- Transactions in 2021 outpaced 2020</a:t>
            </a:r>
          </a:p>
          <a:p>
            <a:endParaRPr lang="en-US" dirty="0"/>
          </a:p>
          <a:p>
            <a:r>
              <a:rPr lang="en-US" dirty="0"/>
              <a:t>- 2020 followed the same pattern across all metrics</a:t>
            </a:r>
          </a:p>
          <a:p>
            <a:endParaRPr lang="en-US" dirty="0"/>
          </a:p>
          <a:p>
            <a:r>
              <a:rPr lang="en-US" dirty="0"/>
              <a:t>- There was a huge pattern change between 2020 and 2021 across all metrics.  Needs further investigation</a:t>
            </a:r>
          </a:p>
        </p:txBody>
      </p:sp>
    </p:spTree>
    <p:extLst>
      <p:ext uri="{BB962C8B-B14F-4D97-AF65-F5344CB8AC3E}">
        <p14:creationId xmlns:p14="http://schemas.microsoft.com/office/powerpoint/2010/main" val="320425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A05F-2D97-234F-BAA4-D49FB4C3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Appendix – Parent Data Correlation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A5CBAF-DADA-E049-942B-46F536740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12288" cy="471855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3A322E-0DB0-0341-B00B-6CDFF9BCD138}"/>
              </a:ext>
            </a:extLst>
          </p:cNvPr>
          <p:cNvSpPr txBox="1"/>
          <p:nvPr/>
        </p:nvSpPr>
        <p:spPr>
          <a:xfrm>
            <a:off x="8029184" y="1690688"/>
            <a:ext cx="3093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Deposit and Transfer amounts are strongly negatively correlated -0.9.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0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A05F-2D97-234F-BAA4-D49FB4C3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Appendix – Parent RFM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9B501F-3958-1A4C-A66C-F2AA55F8E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799" y="1825625"/>
            <a:ext cx="7182401" cy="4351338"/>
          </a:xfrm>
        </p:spPr>
      </p:pic>
    </p:spTree>
    <p:extLst>
      <p:ext uri="{BB962C8B-B14F-4D97-AF65-F5344CB8AC3E}">
        <p14:creationId xmlns:p14="http://schemas.microsoft.com/office/powerpoint/2010/main" val="285081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271</Words>
  <Application>Microsoft Macintosh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mydoh</vt:lpstr>
      <vt:lpstr>Analysis Approach</vt:lpstr>
      <vt:lpstr>Overall Insights</vt:lpstr>
      <vt:lpstr>Parent Data Insights</vt:lpstr>
      <vt:lpstr>Child Data Insights</vt:lpstr>
      <vt:lpstr>Appendix – Parent Data Correlation</vt:lpstr>
      <vt:lpstr>Appendix – Parent RFM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Edimaobong Udo</dc:creator>
  <cp:lastModifiedBy>Edimaobong Udo</cp:lastModifiedBy>
  <cp:revision>17</cp:revision>
  <dcterms:created xsi:type="dcterms:W3CDTF">2021-09-03T19:57:26Z</dcterms:created>
  <dcterms:modified xsi:type="dcterms:W3CDTF">2021-09-14T14:21:53Z</dcterms:modified>
</cp:coreProperties>
</file>