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8FF40-ACB3-4900-9076-F225CAEB06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377D9354-701C-45FC-ACDF-8DE4A4A172D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n Pinjić" initials="EP" lastIdx="1" clrIdx="0">
    <p:extLst>
      <p:ext uri="{19B8F6BF-5375-455C-9EA6-DF929625EA0E}">
        <p15:presenceInfo xmlns:p15="http://schemas.microsoft.com/office/powerpoint/2012/main" userId="3ac462183c2ed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7B3D-7026-4A69-B56F-1FC7F73F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28706"/>
            <a:ext cx="5114473" cy="2768367"/>
          </a:xfrm>
        </p:spPr>
        <p:txBody>
          <a:bodyPr>
            <a:noAutofit/>
          </a:bodyPr>
          <a:lstStyle/>
          <a:p>
            <a:r>
              <a:rPr lang="bs-Latn-BA" sz="6600" spc="300" dirty="0"/>
              <a:t>Dinamička verifikacija softvera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296F0-0AAD-4207-BF57-5197008FC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1049" y="5507840"/>
            <a:ext cx="3769424" cy="874165"/>
          </a:xfrm>
        </p:spPr>
        <p:txBody>
          <a:bodyPr/>
          <a:lstStyle/>
          <a:p>
            <a:r>
              <a:rPr lang="bs-Latn-BA" dirty="0"/>
              <a:t>Mentor: van. prof. Dr Nina Bijedić</a:t>
            </a:r>
          </a:p>
          <a:p>
            <a:r>
              <a:rPr lang="bs-Latn-BA" dirty="0"/>
              <a:t>Student: Edin Pinjić, ib150051</a:t>
            </a:r>
          </a:p>
        </p:txBody>
      </p:sp>
    </p:spTree>
    <p:extLst>
      <p:ext uri="{BB962C8B-B14F-4D97-AF65-F5344CB8AC3E}">
        <p14:creationId xmlns:p14="http://schemas.microsoft.com/office/powerpoint/2010/main" val="13204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939D-5549-4C50-9D9D-14DFC8F6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72733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PRAKTIČNI prikaz integracijskog testiranja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3EF3589-6691-497C-B3DE-27379C8F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4014" y="3429000"/>
            <a:ext cx="424397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B3976-4D15-45F7-8929-65D3211EEA42}"/>
              </a:ext>
            </a:extLst>
          </p:cNvPr>
          <p:cNvSpPr txBox="1"/>
          <p:nvPr/>
        </p:nvSpPr>
        <p:spPr>
          <a:xfrm>
            <a:off x="4921248" y="5584279"/>
            <a:ext cx="234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400" i="1" spc="300" dirty="0">
                <a:latin typeface="Agency FB" panose="020B0503020202020204" pitchFamily="34" charset="0"/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22498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2288F-328C-4902-9A5C-7950BAB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" y="0"/>
            <a:ext cx="12188824" cy="9313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s-Latn-BA" sz="4000" dirty="0"/>
              <a:t>Primjena integracijskog testa u programskom jeziku c#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38009-BC6F-41A5-8C72-9AB23F059F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84" y="1102847"/>
            <a:ext cx="7253842" cy="558317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CC940-6A06-437F-B816-F786C915F79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5" y="1102848"/>
            <a:ext cx="4655781" cy="55831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1801-6FEA-4954-8B5B-9D781589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35579"/>
          </a:xfrm>
        </p:spPr>
        <p:txBody>
          <a:bodyPr>
            <a:normAutofit/>
          </a:bodyPr>
          <a:lstStyle/>
          <a:p>
            <a:pPr algn="ctr"/>
            <a:r>
              <a:rPr lang="bs-Latn-BA" dirty="0"/>
              <a:t>Prijavljivanje greške prilikom pokretanja testa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ACBC9-8D23-416A-BD0D-55081FF153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586" y="1035579"/>
            <a:ext cx="4855088" cy="562528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C4F42-5401-4074-A90B-C1333965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26" y="1035579"/>
            <a:ext cx="6802092" cy="562528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8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9C61-A3F2-4CCB-B6C1-C4F8A33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1631-A2E5-48AB-AC47-7ADA1FB6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69" y="1456267"/>
            <a:ext cx="10131425" cy="3649133"/>
          </a:xfrm>
        </p:spPr>
        <p:txBody>
          <a:bodyPr/>
          <a:lstStyle/>
          <a:p>
            <a:r>
              <a:rPr lang="bs-Latn-BA" sz="2800" dirty="0"/>
              <a:t>Preporučuje se implementacija</a:t>
            </a:r>
          </a:p>
          <a:p>
            <a:r>
              <a:rPr lang="bs-Latn-BA" sz="2800" dirty="0"/>
              <a:t>Olakšava posao (debug)</a:t>
            </a:r>
          </a:p>
          <a:p>
            <a:r>
              <a:rPr lang="bs-Latn-BA" sz="2800" dirty="0"/>
              <a:t>Nije pretjerano komplikovano</a:t>
            </a:r>
          </a:p>
          <a:p>
            <a:r>
              <a:rPr lang="bs-Latn-BA" sz="2800" dirty="0"/>
              <a:t>Najbolje upotrijebiti u kombinaciji sa statičkom verifikacijom</a:t>
            </a:r>
          </a:p>
          <a:p>
            <a:endParaRPr lang="bs-Latn-BA" dirty="0"/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99E38697-D8EF-48EC-AF9D-D0D44A4C3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815279" y="-176169"/>
            <a:ext cx="7376719" cy="682051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193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46407-0524-4FAA-A389-A6F634A2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758" y="1799252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1049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3C57-25CF-4BD2-86EC-20F25256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9111-453B-4451-95EC-95554A1F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3600" dirty="0"/>
              <a:t>Formalne metode su već poznate</a:t>
            </a:r>
          </a:p>
          <a:p>
            <a:r>
              <a:rPr lang="bs-Latn-BA" sz="3600" dirty="0"/>
              <a:t>Vrste verifikacija softvera</a:t>
            </a:r>
          </a:p>
          <a:p>
            <a:pPr lvl="1"/>
            <a:r>
              <a:rPr lang="bs-Latn-BA" sz="3400" dirty="0"/>
              <a:t>Statička</a:t>
            </a:r>
          </a:p>
          <a:p>
            <a:pPr lvl="1"/>
            <a:r>
              <a:rPr lang="bs-Latn-BA" sz="3400" dirty="0"/>
              <a:t>Dinamička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D9BAA44-9823-4A2C-8176-43F0EB52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9" y="1814990"/>
            <a:ext cx="3976210" cy="39762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01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AAC-577C-43B7-9191-0D41C56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Formalne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35E8-B590-4349-8F2F-EBDC935D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3600" dirty="0"/>
              <a:t>Matematička logika</a:t>
            </a:r>
          </a:p>
          <a:p>
            <a:r>
              <a:rPr lang="bs-Latn-BA" sz="3600" dirty="0"/>
              <a:t>Verifikacija kompletnog sistema </a:t>
            </a:r>
          </a:p>
          <a:p>
            <a:r>
              <a:rPr lang="bs-Latn-BA" sz="3600" dirty="0"/>
              <a:t>Bolji uvid u zahtjeve </a:t>
            </a:r>
          </a:p>
          <a:p>
            <a:r>
              <a:rPr lang="bs-Latn-BA" sz="3600" dirty="0"/>
              <a:t>Za posebno osposobljene inžinjere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26EFF73-1CBB-4215-8F6E-210396B4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488881" y="2457974"/>
            <a:ext cx="3017318" cy="301731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7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8222-27E2-47DE-8DDA-448FCA35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Dinamička verifikacija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1A45-79B4-4EBA-8A17-CF829B41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8787"/>
            <a:ext cx="10131425" cy="3649133"/>
          </a:xfrm>
        </p:spPr>
        <p:txBody>
          <a:bodyPr>
            <a:noAutofit/>
          </a:bodyPr>
          <a:lstStyle/>
          <a:p>
            <a:r>
              <a:rPr lang="bs-Latn-BA" sz="3600" dirty="0"/>
              <a:t>Ništa drugo do testiranja kôda</a:t>
            </a:r>
          </a:p>
          <a:p>
            <a:r>
              <a:rPr lang="bs-Latn-BA" sz="3600" dirty="0"/>
              <a:t>Familije testiranja</a:t>
            </a:r>
          </a:p>
          <a:p>
            <a:pPr lvl="1"/>
            <a:r>
              <a:rPr lang="bs-Latn-BA" sz="3600" dirty="0"/>
              <a:t>Jedinično testiranje</a:t>
            </a:r>
          </a:p>
          <a:p>
            <a:pPr lvl="1"/>
            <a:r>
              <a:rPr lang="bs-Latn-BA" sz="3600" dirty="0"/>
              <a:t>Integracijsko testiranje</a:t>
            </a:r>
          </a:p>
          <a:p>
            <a:pPr lvl="1"/>
            <a:r>
              <a:rPr lang="bs-Latn-BA" sz="3600" dirty="0"/>
              <a:t>Test prihvatljivosti</a:t>
            </a:r>
          </a:p>
          <a:p>
            <a:pPr lvl="2"/>
            <a:r>
              <a:rPr lang="bs-Latn-BA" sz="3600" dirty="0"/>
              <a:t>Funkcionalnosti</a:t>
            </a:r>
          </a:p>
          <a:p>
            <a:pPr lvl="2"/>
            <a:r>
              <a:rPr lang="bs-Latn-BA" sz="3600" dirty="0"/>
              <a:t>Nefunkcionalnosti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6422D4E-F970-41E2-BC6D-E6E36B68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1534" y="2535508"/>
            <a:ext cx="3255692" cy="325569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1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637-ADA7-41B4-9772-02DD010D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Jedinično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0D7E-18FE-4997-A985-B423D896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24" y="1330968"/>
            <a:ext cx="10131425" cy="3649133"/>
          </a:xfrm>
        </p:spPr>
        <p:txBody>
          <a:bodyPr>
            <a:normAutofit/>
          </a:bodyPr>
          <a:lstStyle/>
          <a:p>
            <a:r>
              <a:rPr lang="bs-Latn-BA" sz="3600" dirty="0"/>
              <a:t>Najjednostavnije testiranje</a:t>
            </a:r>
          </a:p>
          <a:p>
            <a:r>
              <a:rPr lang="bs-Latn-BA" sz="3600" dirty="0"/>
              <a:t>Konkretno pronalaženje greške</a:t>
            </a:r>
          </a:p>
          <a:p>
            <a:r>
              <a:rPr lang="bs-Latn-BA" sz="3600" dirty="0"/>
              <a:t>Dug proces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F02BAF-910C-459D-8F5C-1F75EEC8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8600" y="2886414"/>
            <a:ext cx="9237424" cy="472584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5895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B7EA-6726-4B60-A17A-2206C5D3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72733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Praktični prikaz jediničnog testiranja</a:t>
            </a:r>
          </a:p>
        </p:txBody>
      </p: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803EBE6D-09E4-4E65-9037-C2B7EDDF39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4014" y="3429000"/>
            <a:ext cx="4243970" cy="23876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B809F8C-EAB1-4F8C-88E4-20FF397DA50D}"/>
              </a:ext>
            </a:extLst>
          </p:cNvPr>
          <p:cNvSpPr txBox="1"/>
          <p:nvPr/>
        </p:nvSpPr>
        <p:spPr>
          <a:xfrm>
            <a:off x="4921248" y="5584279"/>
            <a:ext cx="234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400" i="1" spc="300" dirty="0">
                <a:latin typeface="Agency FB" panose="020B0503020202020204" pitchFamily="34" charset="0"/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9040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74DC-34D2-426D-8C43-A616F3EA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1278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bs-Latn-BA" dirty="0"/>
              <a:t>Primjena jediničnog testiranja u programskom jeziku c#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191C5-FBF7-4B1E-BA26-BEFAE0B1FD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4851" y="1035579"/>
            <a:ext cx="3801788" cy="569239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8AA112-9BCC-40FF-AF86-1DCBFDDEEB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61" y="1035579"/>
            <a:ext cx="8109072" cy="569239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4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93715-48CF-4950-A203-B521515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177282"/>
            <a:ext cx="12188825" cy="6791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300" dirty="0"/>
              <a:t>PRIJAVLJIVANJE GREŠKE PRILIKOM POKRETANJA TESTA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7A6E-F44D-471D-B9CA-D9042FD7F1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9017" y="1045028"/>
            <a:ext cx="4158711" cy="5635689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8BFB2-0C8E-4C3D-AB3C-C9498455A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6" y="1045029"/>
            <a:ext cx="7574336" cy="328525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5AC11-FF9A-4830-90FC-D1FEE61AA3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72" y="4472366"/>
            <a:ext cx="7516830" cy="220835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2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FC0B-F13A-44F4-8829-8344FB0F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Integracijsko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2FE6-9C18-4AF1-85ED-9A10B857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37" y="2142065"/>
            <a:ext cx="10131425" cy="3649133"/>
          </a:xfrm>
        </p:spPr>
        <p:txBody>
          <a:bodyPr>
            <a:noAutofit/>
          </a:bodyPr>
          <a:lstStyle/>
          <a:p>
            <a:r>
              <a:rPr lang="bs-Latn-BA" sz="2800" dirty="0"/>
              <a:t>Spajanje više jedinki u jednu cjelinu</a:t>
            </a:r>
          </a:p>
          <a:p>
            <a:r>
              <a:rPr lang="bs-Latn-BA" sz="2800" dirty="0"/>
              <a:t>Grupisanje programskih jedinica</a:t>
            </a:r>
          </a:p>
          <a:p>
            <a:pPr lvl="1"/>
            <a:r>
              <a:rPr lang="bs-Latn-BA" sz="2800" dirty="0"/>
              <a:t>Inkrementalna integracija</a:t>
            </a:r>
          </a:p>
          <a:p>
            <a:pPr lvl="1"/>
            <a:r>
              <a:rPr lang="bs-Latn-BA" sz="2800" dirty="0"/>
              <a:t>Integracija Top – Down</a:t>
            </a:r>
          </a:p>
          <a:p>
            <a:pPr lvl="1"/>
            <a:r>
              <a:rPr lang="bs-Latn-BA" sz="2800" dirty="0"/>
              <a:t>Integracija Bottom – Up</a:t>
            </a:r>
          </a:p>
          <a:p>
            <a:pPr lvl="1"/>
            <a:r>
              <a:rPr lang="bs-Latn-BA" sz="2800" dirty="0"/>
              <a:t>Sendvič integracija</a:t>
            </a:r>
          </a:p>
          <a:p>
            <a:pPr lvl="1"/>
            <a:r>
              <a:rPr lang="bs-Latn-BA" sz="2800" dirty="0"/>
              <a:t>Veliki prasak</a:t>
            </a:r>
          </a:p>
          <a:p>
            <a:r>
              <a:rPr lang="bs-Latn-BA" sz="2800" dirty="0"/>
              <a:t>Različiti moduli rade u jedinstvu</a:t>
            </a:r>
          </a:p>
          <a:p>
            <a:r>
              <a:rPr lang="bs-Latn-BA" sz="2800" dirty="0"/>
              <a:t>Teško otkrivanje problematičnog modula</a:t>
            </a:r>
          </a:p>
        </p:txBody>
      </p:sp>
      <p:pic>
        <p:nvPicPr>
          <p:cNvPr id="5" name="Picture 4" descr="A picture containing black, sitting, large, blue&#10;&#10;Description automatically generated">
            <a:extLst>
              <a:ext uri="{FF2B5EF4-FFF2-40B4-BE49-F238E27FC236}">
                <a16:creationId xmlns:a16="http://schemas.microsoft.com/office/drawing/2014/main" id="{AF93BD10-E9EE-4770-A89F-B1CDEFFD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51" y="1160826"/>
            <a:ext cx="5397849" cy="5611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9478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Celestial</vt:lpstr>
      <vt:lpstr>Dinamička verifikacija softvera</vt:lpstr>
      <vt:lpstr>uvod</vt:lpstr>
      <vt:lpstr>Formalne metode</vt:lpstr>
      <vt:lpstr>Dinamička verifikacija</vt:lpstr>
      <vt:lpstr>Jedinično testiranje</vt:lpstr>
      <vt:lpstr>Praktični prikaz jediničnog testiranja</vt:lpstr>
      <vt:lpstr>Primjena jediničnog testiranja u programskom jeziku c#</vt:lpstr>
      <vt:lpstr>PRIJAVLJIVANJE GREŠKE PRILIKOM POKRETANJA TESTA</vt:lpstr>
      <vt:lpstr>Integracijsko testiranje</vt:lpstr>
      <vt:lpstr>PRAKTIČNI prikaz integracijskog testiranja</vt:lpstr>
      <vt:lpstr>Primjena integracijskog testa u programskom jeziku c#</vt:lpstr>
      <vt:lpstr>Prijavljivanje greške prilikom pokretanja testa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Dinamička verifikacija softvera</dc:title>
  <dc:creator>Edin Pinjić</dc:creator>
  <cp:lastModifiedBy>Edin Pinjić</cp:lastModifiedBy>
  <cp:revision>10</cp:revision>
  <dcterms:created xsi:type="dcterms:W3CDTF">2020-06-25T14:44:30Z</dcterms:created>
  <dcterms:modified xsi:type="dcterms:W3CDTF">2020-06-26T10:24:52Z</dcterms:modified>
</cp:coreProperties>
</file>