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58FF40-ACB3-4900-9076-F225CAEB067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Untitled Section" id="{377D9354-701C-45FC-ACDF-8DE4A4A172D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7B3D-7026-4A69-B56F-1FC7F73FC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044816"/>
            <a:ext cx="5114473" cy="2768367"/>
          </a:xfrm>
        </p:spPr>
        <p:txBody>
          <a:bodyPr>
            <a:noAutofit/>
          </a:bodyPr>
          <a:lstStyle/>
          <a:p>
            <a:r>
              <a:rPr lang="bs-Latn-BA" sz="6600" spc="300" dirty="0"/>
              <a:t>Dinamička verifikacija softvera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296F0-0AAD-4207-BF57-5197008FC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1049" y="5507840"/>
            <a:ext cx="3769424" cy="874165"/>
          </a:xfrm>
        </p:spPr>
        <p:txBody>
          <a:bodyPr/>
          <a:lstStyle/>
          <a:p>
            <a:r>
              <a:rPr lang="bs-Latn-BA" dirty="0"/>
              <a:t>Mentor: van. prof. Dr Nina Bijedić</a:t>
            </a:r>
          </a:p>
          <a:p>
            <a:r>
              <a:rPr lang="bs-Latn-BA" dirty="0"/>
              <a:t>Student: Edin Pinjić, ib150051</a:t>
            </a:r>
          </a:p>
        </p:txBody>
      </p:sp>
    </p:spTree>
    <p:extLst>
      <p:ext uri="{BB962C8B-B14F-4D97-AF65-F5344CB8AC3E}">
        <p14:creationId xmlns:p14="http://schemas.microsoft.com/office/powerpoint/2010/main" val="1320427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939D-5549-4C50-9D9D-14DFC8F6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72733"/>
            <a:ext cx="12191999" cy="1456267"/>
          </a:xfrm>
        </p:spPr>
        <p:txBody>
          <a:bodyPr>
            <a:normAutofit/>
          </a:bodyPr>
          <a:lstStyle/>
          <a:p>
            <a:pPr algn="ctr"/>
            <a:r>
              <a:rPr lang="bs-Latn-BA" sz="4400" dirty="0"/>
              <a:t>PRAKTIČNI prikaz integracijskog testiranja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3EF3589-6691-497C-B3DE-27379C8F71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74014" y="3429000"/>
            <a:ext cx="4243970" cy="238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9B3976-4D15-45F7-8929-65D3211EEA42}"/>
              </a:ext>
            </a:extLst>
          </p:cNvPr>
          <p:cNvSpPr txBox="1"/>
          <p:nvPr/>
        </p:nvSpPr>
        <p:spPr>
          <a:xfrm>
            <a:off x="4921248" y="5584279"/>
            <a:ext cx="2349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4400" i="1" spc="300" dirty="0">
                <a:latin typeface="Agency FB" panose="020B0503020202020204" pitchFamily="34" charset="0"/>
              </a:rPr>
              <a:t>LOADING...</a:t>
            </a:r>
          </a:p>
        </p:txBody>
      </p:sp>
    </p:spTree>
    <p:extLst>
      <p:ext uri="{BB962C8B-B14F-4D97-AF65-F5344CB8AC3E}">
        <p14:creationId xmlns:p14="http://schemas.microsoft.com/office/powerpoint/2010/main" val="2249850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C2288F-328C-4902-9A5C-7950BABA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" y="0"/>
            <a:ext cx="12188824" cy="9313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bs-Latn-BA" sz="4000" dirty="0"/>
              <a:t>Primjena integracijskog testa u programskom jeziku c#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38009-BC6F-41A5-8C72-9AB23F059F7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184" y="1102847"/>
            <a:ext cx="7253842" cy="5583177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2CC940-6A06-437F-B816-F786C915F79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035" y="1102848"/>
            <a:ext cx="4655781" cy="558317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136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1801-6FEA-4954-8B5B-9D781589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35579"/>
          </a:xfrm>
        </p:spPr>
        <p:txBody>
          <a:bodyPr>
            <a:normAutofit/>
          </a:bodyPr>
          <a:lstStyle/>
          <a:p>
            <a:pPr algn="ctr"/>
            <a:r>
              <a:rPr lang="bs-Latn-BA" dirty="0"/>
              <a:t>Prijavljivanje greške prilikom pokretanja testa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ACBC9-8D23-416A-BD0D-55081FF153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2586" y="1035579"/>
            <a:ext cx="4855088" cy="5625281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CC4F42-5401-4074-A90B-C13339658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26" y="1035579"/>
            <a:ext cx="6802092" cy="562528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9853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9C61-A3F2-4CCB-B6C1-C4F8A339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>
            <a:normAutofit/>
          </a:bodyPr>
          <a:lstStyle/>
          <a:p>
            <a:r>
              <a:rPr lang="bs-Latn-BA" sz="4400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A1631-A2E5-48AB-AC47-7ADA1FB6C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919327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3C57-25CF-4BD2-86EC-20F25256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>
            <a:normAutofit/>
          </a:bodyPr>
          <a:lstStyle/>
          <a:p>
            <a:r>
              <a:rPr lang="bs-Latn-BA" sz="4400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29111-453B-4451-95EC-95554A1F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3600" dirty="0"/>
              <a:t>Historija formalnih metoda</a:t>
            </a:r>
          </a:p>
          <a:p>
            <a:r>
              <a:rPr lang="bs-Latn-BA" sz="3600" dirty="0"/>
              <a:t>Vrste verifikacija softvera</a:t>
            </a:r>
          </a:p>
          <a:p>
            <a:r>
              <a:rPr lang="bs-Latn-BA" sz="3600" dirty="0"/>
              <a:t>Razlike između verifikacija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D9BAA44-9823-4A2C-8176-43F0EB523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989" y="1814990"/>
            <a:ext cx="3976210" cy="39762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20138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7AAC-577C-43B7-9191-0D41C56C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>
            <a:normAutofit/>
          </a:bodyPr>
          <a:lstStyle/>
          <a:p>
            <a:r>
              <a:rPr lang="bs-Latn-BA" sz="4400" dirty="0"/>
              <a:t>Formalne metode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E35E8-B590-4349-8F2F-EBDC935D3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3600" dirty="0"/>
              <a:t>Opis formalnih metoda</a:t>
            </a:r>
          </a:p>
          <a:p>
            <a:r>
              <a:rPr lang="bs-Latn-BA" sz="3600" dirty="0"/>
              <a:t>Klasifikacija</a:t>
            </a:r>
          </a:p>
          <a:p>
            <a:r>
              <a:rPr lang="bs-Latn-BA" sz="3600" dirty="0"/>
              <a:t>Prednosti</a:t>
            </a:r>
          </a:p>
          <a:p>
            <a:r>
              <a:rPr lang="bs-Latn-BA" sz="3600" dirty="0"/>
              <a:t>Nedostaci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26EFF73-1CBB-4215-8F6E-210396B444A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7799908" y="2773882"/>
            <a:ext cx="3017318" cy="3017318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8756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8222-27E2-47DE-8DDA-448FCA35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>
            <a:normAutofit/>
          </a:bodyPr>
          <a:lstStyle/>
          <a:p>
            <a:r>
              <a:rPr lang="bs-Latn-BA" sz="4400" dirty="0"/>
              <a:t>Dinamička verifikacija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1A45-79B4-4EBA-8A17-CF829B41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38787"/>
            <a:ext cx="10131425" cy="3649133"/>
          </a:xfrm>
        </p:spPr>
        <p:txBody>
          <a:bodyPr>
            <a:noAutofit/>
          </a:bodyPr>
          <a:lstStyle/>
          <a:p>
            <a:r>
              <a:rPr lang="bs-Latn-BA" sz="3600" dirty="0"/>
              <a:t>Opis</a:t>
            </a:r>
          </a:p>
          <a:p>
            <a:r>
              <a:rPr lang="bs-Latn-BA" sz="3600" dirty="0"/>
              <a:t>Familije testiranja</a:t>
            </a:r>
          </a:p>
          <a:p>
            <a:pPr lvl="1"/>
            <a:r>
              <a:rPr lang="bs-Latn-BA" sz="3600" dirty="0"/>
              <a:t>Jedinično testiranje</a:t>
            </a:r>
          </a:p>
          <a:p>
            <a:pPr lvl="1"/>
            <a:r>
              <a:rPr lang="bs-Latn-BA" sz="3600" dirty="0"/>
              <a:t>Integracijsko testiranje</a:t>
            </a:r>
          </a:p>
          <a:p>
            <a:pPr lvl="1"/>
            <a:r>
              <a:rPr lang="bs-Latn-BA" sz="3600" dirty="0"/>
              <a:t>Test prihvatljivosti</a:t>
            </a:r>
          </a:p>
          <a:p>
            <a:pPr lvl="2"/>
            <a:r>
              <a:rPr lang="bs-Latn-BA" sz="3600" dirty="0"/>
              <a:t>Funkcionalnosti</a:t>
            </a:r>
          </a:p>
          <a:p>
            <a:pPr lvl="2"/>
            <a:r>
              <a:rPr lang="bs-Latn-BA" sz="3600" dirty="0"/>
              <a:t>Nefunkcionalnosti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46422D4E-F970-41E2-BC6D-E6E36B68B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1534" y="2535508"/>
            <a:ext cx="3255692" cy="3255692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1169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4637-ADA7-41B4-9772-02DD010D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>
            <a:normAutofit/>
          </a:bodyPr>
          <a:lstStyle/>
          <a:p>
            <a:r>
              <a:rPr lang="bs-Latn-BA" sz="4400" dirty="0"/>
              <a:t>Jedinično testiranje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20D7E-18FE-4997-A985-B423D896C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604433"/>
            <a:ext cx="10131425" cy="3649133"/>
          </a:xfrm>
        </p:spPr>
        <p:txBody>
          <a:bodyPr>
            <a:normAutofit/>
          </a:bodyPr>
          <a:lstStyle/>
          <a:p>
            <a:r>
              <a:rPr lang="bs-Latn-BA" sz="3600" dirty="0"/>
              <a:t>Način rada</a:t>
            </a:r>
          </a:p>
          <a:p>
            <a:r>
              <a:rPr lang="bs-Latn-BA" sz="3600" dirty="0"/>
              <a:t>Prednosti</a:t>
            </a:r>
          </a:p>
          <a:p>
            <a:r>
              <a:rPr lang="bs-Latn-BA" sz="3600" dirty="0"/>
              <a:t>Nedostaci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F02BAF-910C-459D-8F5C-1F75EEC82D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08600" y="2886414"/>
            <a:ext cx="9237424" cy="4725840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589574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B7EA-6726-4B60-A17A-2206C5D3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72733"/>
            <a:ext cx="12192000" cy="1456267"/>
          </a:xfrm>
        </p:spPr>
        <p:txBody>
          <a:bodyPr>
            <a:normAutofit/>
          </a:bodyPr>
          <a:lstStyle/>
          <a:p>
            <a:pPr algn="ctr"/>
            <a:r>
              <a:rPr lang="bs-Latn-BA" sz="4400" dirty="0"/>
              <a:t>Praktični prikaz jediničnog testiranja</a:t>
            </a:r>
          </a:p>
        </p:txBody>
      </p:sp>
      <p:pic>
        <p:nvPicPr>
          <p:cNvPr id="104" name="Picture 103" descr="A close up of a logo&#10;&#10;Description automatically generated">
            <a:extLst>
              <a:ext uri="{FF2B5EF4-FFF2-40B4-BE49-F238E27FC236}">
                <a16:creationId xmlns:a16="http://schemas.microsoft.com/office/drawing/2014/main" id="{803EBE6D-09E4-4E65-9037-C2B7EDDF39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74014" y="3429000"/>
            <a:ext cx="4243970" cy="238760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EB809F8C-EAB1-4F8C-88E4-20FF397DA50D}"/>
              </a:ext>
            </a:extLst>
          </p:cNvPr>
          <p:cNvSpPr txBox="1"/>
          <p:nvPr/>
        </p:nvSpPr>
        <p:spPr>
          <a:xfrm>
            <a:off x="4921248" y="5584279"/>
            <a:ext cx="2349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4400" i="1" spc="300" dirty="0">
                <a:latin typeface="Agency FB" panose="020B0503020202020204" pitchFamily="34" charset="0"/>
              </a:rPr>
              <a:t>LOADING...</a:t>
            </a:r>
          </a:p>
        </p:txBody>
      </p:sp>
    </p:spTree>
    <p:extLst>
      <p:ext uri="{BB962C8B-B14F-4D97-AF65-F5344CB8AC3E}">
        <p14:creationId xmlns:p14="http://schemas.microsoft.com/office/powerpoint/2010/main" val="90401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74DC-34D2-426D-8C43-A616F3EA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01278" cy="1035579"/>
          </a:xfrm>
        </p:spPr>
        <p:txBody>
          <a:bodyPr>
            <a:normAutofit fontScale="90000"/>
          </a:bodyPr>
          <a:lstStyle/>
          <a:p>
            <a:pPr algn="ctr"/>
            <a:r>
              <a:rPr lang="bs-Latn-BA" dirty="0"/>
              <a:t>Primjena jediničnog testiranja u programskom jeziku c#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F191C5-FBF7-4B1E-BA26-BEFAE0B1FDA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4851" y="1035579"/>
            <a:ext cx="3801788" cy="5692391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38AA112-9BCC-40FF-AF86-1DCBFDDEEB0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361" y="1035579"/>
            <a:ext cx="8109072" cy="5692391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8407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5AA88FA-FA9B-40A0-AB33-86E7729DA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893715-48CF-4950-A203-B521515A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" y="177282"/>
            <a:ext cx="12188825" cy="67914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300" dirty="0"/>
              <a:t>PRIJAVLJIVANJE GREŠKE PRILIKOM POKRETANJA TESTA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77A6E-F44D-471D-B9CA-D9042FD7F1C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99017" y="1045028"/>
            <a:ext cx="4158711" cy="5635689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18BFB2-0C8E-4C3D-AB3C-C9498455A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66" y="1045029"/>
            <a:ext cx="7574336" cy="3285251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5AC11-FF9A-4830-90FC-D1FEE61AA35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272" y="4472366"/>
            <a:ext cx="7516830" cy="2208352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4268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FC0B-F13A-44F4-8829-8344FB0F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>
            <a:normAutofit/>
          </a:bodyPr>
          <a:lstStyle/>
          <a:p>
            <a:r>
              <a:rPr lang="bs-Latn-BA" sz="4400" dirty="0"/>
              <a:t>Integracijsko testiranje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2FE6-9C18-4AF1-85ED-9A10B8576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s-Latn-BA" sz="2800" dirty="0"/>
              <a:t>Način rada</a:t>
            </a:r>
          </a:p>
          <a:p>
            <a:r>
              <a:rPr lang="bs-Latn-BA" sz="2800" dirty="0"/>
              <a:t>Grupisanje programskih jedinica</a:t>
            </a:r>
          </a:p>
          <a:p>
            <a:pPr lvl="1"/>
            <a:r>
              <a:rPr lang="bs-Latn-BA" sz="2800" dirty="0"/>
              <a:t>Inkrementalna integracija</a:t>
            </a:r>
          </a:p>
          <a:p>
            <a:pPr lvl="1"/>
            <a:r>
              <a:rPr lang="bs-Latn-BA" sz="2800" dirty="0"/>
              <a:t>Integracija Top – Down</a:t>
            </a:r>
          </a:p>
          <a:p>
            <a:pPr lvl="1"/>
            <a:r>
              <a:rPr lang="bs-Latn-BA" sz="2800" dirty="0"/>
              <a:t>Integracija Bottom – Up</a:t>
            </a:r>
          </a:p>
          <a:p>
            <a:pPr lvl="1"/>
            <a:r>
              <a:rPr lang="bs-Latn-BA" sz="2800" dirty="0"/>
              <a:t>Sendvič integracija</a:t>
            </a:r>
          </a:p>
          <a:p>
            <a:pPr lvl="1"/>
            <a:r>
              <a:rPr lang="bs-Latn-BA" sz="2800" dirty="0"/>
              <a:t>Veliki prasak</a:t>
            </a:r>
          </a:p>
          <a:p>
            <a:r>
              <a:rPr lang="bs-Latn-BA" sz="2800" dirty="0"/>
              <a:t>Prednosti</a:t>
            </a:r>
          </a:p>
          <a:p>
            <a:r>
              <a:rPr lang="bs-Latn-BA" sz="2800" dirty="0"/>
              <a:t>Nedostaci</a:t>
            </a:r>
          </a:p>
        </p:txBody>
      </p:sp>
      <p:pic>
        <p:nvPicPr>
          <p:cNvPr id="5" name="Picture 4" descr="A picture containing black, sitting, large, blue&#10;&#10;Description automatically generated">
            <a:extLst>
              <a:ext uri="{FF2B5EF4-FFF2-40B4-BE49-F238E27FC236}">
                <a16:creationId xmlns:a16="http://schemas.microsoft.com/office/drawing/2014/main" id="{AF93BD10-E9EE-4770-A89F-B1CDEFFD1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0" y="1160826"/>
            <a:ext cx="5803900" cy="5611613"/>
          </a:xfrm>
          <a:prstGeom prst="roundRect">
            <a:avLst>
              <a:gd name="adj" fmla="val 11111"/>
            </a:avLst>
          </a:prstGeom>
          <a:ln w="190500" cap="rnd">
            <a:solidFill>
              <a:srgbClr val="002060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947882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117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Agency FB</vt:lpstr>
      <vt:lpstr>Arial</vt:lpstr>
      <vt:lpstr>Calibri</vt:lpstr>
      <vt:lpstr>Calibri Light</vt:lpstr>
      <vt:lpstr>Celestial</vt:lpstr>
      <vt:lpstr>Dinamička verifikacija softvera</vt:lpstr>
      <vt:lpstr>uvod</vt:lpstr>
      <vt:lpstr>Formalne metode</vt:lpstr>
      <vt:lpstr>Dinamička verifikacija</vt:lpstr>
      <vt:lpstr>Jedinično testiranje</vt:lpstr>
      <vt:lpstr>Praktični prikaz jediničnog testiranja</vt:lpstr>
      <vt:lpstr>Primjena jediničnog testiranja u programskom jeziku c#</vt:lpstr>
      <vt:lpstr>PRIJAVLJIVANJE GREŠKE PRILIKOM POKRETANJA TESTA</vt:lpstr>
      <vt:lpstr>Integracijsko testiranje</vt:lpstr>
      <vt:lpstr>PRAKTIČNI prikaz integracijskog testiranja</vt:lpstr>
      <vt:lpstr>Primjena integracijskog testa u programskom jeziku c#</vt:lpstr>
      <vt:lpstr>Prijavljivanje greške prilikom pokretanja testa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Dinamička verifikacija softvera</dc:title>
  <dc:creator>Edin Pinjić</dc:creator>
  <cp:lastModifiedBy>Edin Pinjić</cp:lastModifiedBy>
  <cp:revision>25</cp:revision>
  <dcterms:created xsi:type="dcterms:W3CDTF">2020-06-24T14:41:49Z</dcterms:created>
  <dcterms:modified xsi:type="dcterms:W3CDTF">2020-06-25T13:28:35Z</dcterms:modified>
</cp:coreProperties>
</file>