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58FF40-ACB3-4900-9076-F225CAEB067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Untitled Section" id="{377D9354-701C-45FC-ACDF-8DE4A4A172DB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7B3D-7026-4A69-B56F-1FC7F73FC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3648" y="1702498"/>
            <a:ext cx="3626825" cy="2332607"/>
          </a:xfrm>
        </p:spPr>
        <p:txBody>
          <a:bodyPr/>
          <a:lstStyle/>
          <a:p>
            <a:r>
              <a:rPr lang="bs-Latn-BA" dirty="0"/>
              <a:t>Dinamička verifikacija softvera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296F0-0AAD-4207-BF57-5197008FC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1049" y="5155502"/>
            <a:ext cx="3769424" cy="874165"/>
          </a:xfrm>
        </p:spPr>
        <p:txBody>
          <a:bodyPr/>
          <a:lstStyle/>
          <a:p>
            <a:r>
              <a:rPr lang="bs-Latn-BA" dirty="0"/>
              <a:t>Mentor: van. prof. Dr nina bijedić</a:t>
            </a:r>
          </a:p>
          <a:p>
            <a:r>
              <a:rPr lang="bs-Latn-BA" dirty="0"/>
              <a:t>Student: Edin Pinjić, ib150051</a:t>
            </a:r>
          </a:p>
        </p:txBody>
      </p:sp>
    </p:spTree>
    <p:extLst>
      <p:ext uri="{BB962C8B-B14F-4D97-AF65-F5344CB8AC3E}">
        <p14:creationId xmlns:p14="http://schemas.microsoft.com/office/powerpoint/2010/main" val="1320427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939D-5549-4C50-9D9D-14DFC8F6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700866"/>
            <a:ext cx="12191999" cy="1456267"/>
          </a:xfrm>
        </p:spPr>
        <p:txBody>
          <a:bodyPr/>
          <a:lstStyle/>
          <a:p>
            <a:pPr algn="ctr"/>
            <a:r>
              <a:rPr lang="bs-Latn-BA" dirty="0"/>
              <a:t>PRAKTIČNI prikaz integracijskog testiranja</a:t>
            </a:r>
          </a:p>
        </p:txBody>
      </p:sp>
    </p:spTree>
    <p:extLst>
      <p:ext uri="{BB962C8B-B14F-4D97-AF65-F5344CB8AC3E}">
        <p14:creationId xmlns:p14="http://schemas.microsoft.com/office/powerpoint/2010/main" val="2249850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C2288F-328C-4902-9A5C-7950BABA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" y="0"/>
            <a:ext cx="12188824" cy="9313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bs-Latn-BA" sz="4000" dirty="0"/>
              <a:t>Primjena integracijskog testa u programskom jeziku c#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38009-BC6F-41A5-8C72-9AB23F059F7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184" y="1102847"/>
            <a:ext cx="7253842" cy="5583177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2CC940-6A06-437F-B816-F786C915F79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035" y="1102848"/>
            <a:ext cx="4655781" cy="558317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1368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1801-6FEA-4954-8B5B-9D7815892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35579"/>
          </a:xfrm>
        </p:spPr>
        <p:txBody>
          <a:bodyPr>
            <a:normAutofit/>
          </a:bodyPr>
          <a:lstStyle/>
          <a:p>
            <a:pPr algn="ctr"/>
            <a:r>
              <a:rPr lang="bs-Latn-BA" dirty="0"/>
              <a:t>Prijavljivanje greške prilikom pokretanja testa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ACBC9-8D23-416A-BD0D-55081FF153E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2586" y="1291906"/>
            <a:ext cx="4855088" cy="5368954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CC4F42-5401-4074-A90B-C13339658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26" y="1291905"/>
            <a:ext cx="6802092" cy="536895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985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3C57-25CF-4BD2-86EC-20F25256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29111-453B-4451-95EC-95554A1FA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3200" dirty="0"/>
              <a:t>Historija formalnih metoda</a:t>
            </a:r>
          </a:p>
          <a:p>
            <a:r>
              <a:rPr lang="bs-Latn-BA" sz="3200" dirty="0"/>
              <a:t>Vrste verifikacija softvera</a:t>
            </a:r>
          </a:p>
          <a:p>
            <a:r>
              <a:rPr lang="bs-Latn-BA" sz="3200" dirty="0"/>
              <a:t>Razlike između verifikacija</a:t>
            </a:r>
          </a:p>
          <a:p>
            <a:r>
              <a:rPr lang="bs-Latn-BA" sz="3200" dirty="0"/>
              <a:t>Cilj rada</a:t>
            </a:r>
          </a:p>
        </p:txBody>
      </p:sp>
    </p:spTree>
    <p:extLst>
      <p:ext uri="{BB962C8B-B14F-4D97-AF65-F5344CB8AC3E}">
        <p14:creationId xmlns:p14="http://schemas.microsoft.com/office/powerpoint/2010/main" val="192013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7AAC-577C-43B7-9191-0D41C56C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Formalne metode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E35E8-B590-4349-8F2F-EBDC935D3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Opis formalnih metoda</a:t>
            </a:r>
          </a:p>
          <a:p>
            <a:r>
              <a:rPr lang="bs-Latn-BA" dirty="0"/>
              <a:t>Klasifikacija</a:t>
            </a:r>
          </a:p>
          <a:p>
            <a:r>
              <a:rPr lang="bs-Latn-BA" dirty="0"/>
              <a:t>Prednosti</a:t>
            </a:r>
          </a:p>
          <a:p>
            <a:r>
              <a:rPr lang="bs-Latn-BA" dirty="0"/>
              <a:t>Nedostaci</a:t>
            </a:r>
          </a:p>
        </p:txBody>
      </p:sp>
    </p:spTree>
    <p:extLst>
      <p:ext uri="{BB962C8B-B14F-4D97-AF65-F5344CB8AC3E}">
        <p14:creationId xmlns:p14="http://schemas.microsoft.com/office/powerpoint/2010/main" val="257875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8222-27E2-47DE-8DDA-448FCA35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Dinamička verifikacija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61A45-79B4-4EBA-8A17-CF829B410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Opis</a:t>
            </a:r>
          </a:p>
          <a:p>
            <a:r>
              <a:rPr lang="bs-Latn-BA" dirty="0"/>
              <a:t>Familije testiranja</a:t>
            </a:r>
          </a:p>
          <a:p>
            <a:pPr lvl="1"/>
            <a:r>
              <a:rPr lang="bs-Latn-BA" dirty="0"/>
              <a:t>Jedinično testiranje</a:t>
            </a:r>
          </a:p>
          <a:p>
            <a:pPr lvl="1"/>
            <a:r>
              <a:rPr lang="bs-Latn-BA" dirty="0"/>
              <a:t>Integracijsko testiranje</a:t>
            </a:r>
          </a:p>
          <a:p>
            <a:pPr lvl="1"/>
            <a:r>
              <a:rPr lang="bs-Latn-BA" dirty="0"/>
              <a:t>Test prihvatljivosti</a:t>
            </a:r>
          </a:p>
          <a:p>
            <a:pPr lvl="2"/>
            <a:r>
              <a:rPr lang="bs-Latn-BA" dirty="0"/>
              <a:t>Funkcionalnosti</a:t>
            </a:r>
          </a:p>
          <a:p>
            <a:pPr lvl="2"/>
            <a:r>
              <a:rPr lang="bs-Latn-BA" dirty="0" err="1"/>
              <a:t>Nefukcionalnosti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91116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4637-ADA7-41B4-9772-02DD010D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Jedinično testiranje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20D7E-18FE-4997-A985-B423D896C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Način rada</a:t>
            </a:r>
          </a:p>
          <a:p>
            <a:r>
              <a:rPr lang="bs-Latn-BA" dirty="0"/>
              <a:t>Prednosti</a:t>
            </a:r>
          </a:p>
          <a:p>
            <a:r>
              <a:rPr lang="bs-Latn-BA" dirty="0"/>
              <a:t>Nedostaci</a:t>
            </a:r>
          </a:p>
        </p:txBody>
      </p:sp>
    </p:spTree>
    <p:extLst>
      <p:ext uri="{BB962C8B-B14F-4D97-AF65-F5344CB8AC3E}">
        <p14:creationId xmlns:p14="http://schemas.microsoft.com/office/powerpoint/2010/main" val="158957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B7EA-6726-4B60-A17A-2206C5D33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707" y="2700866"/>
            <a:ext cx="8164585" cy="1456267"/>
          </a:xfrm>
        </p:spPr>
        <p:txBody>
          <a:bodyPr/>
          <a:lstStyle/>
          <a:p>
            <a:r>
              <a:rPr lang="bs-Latn-BA" dirty="0"/>
              <a:t>Praktični prikaz jediničnog testiranja</a:t>
            </a:r>
          </a:p>
        </p:txBody>
      </p:sp>
    </p:spTree>
    <p:extLst>
      <p:ext uri="{BB962C8B-B14F-4D97-AF65-F5344CB8AC3E}">
        <p14:creationId xmlns:p14="http://schemas.microsoft.com/office/powerpoint/2010/main" val="90401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74DC-34D2-426D-8C43-A616F3EA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61" y="451448"/>
            <a:ext cx="12001278" cy="1035579"/>
          </a:xfrm>
        </p:spPr>
        <p:txBody>
          <a:bodyPr>
            <a:normAutofit fontScale="90000"/>
          </a:bodyPr>
          <a:lstStyle/>
          <a:p>
            <a:pPr algn="ctr"/>
            <a:r>
              <a:rPr lang="bs-Latn-BA" dirty="0"/>
              <a:t>Primjena jediničnog testiranja u programskom jeziku c#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F191C5-FBF7-4B1E-BA26-BEFAE0B1FDA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94851" y="1545750"/>
            <a:ext cx="3801788" cy="5240942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38AA112-9BCC-40FF-AF86-1DCBFDDEEB0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361" y="1487028"/>
            <a:ext cx="8109072" cy="5240942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840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5AA88FA-FA9B-40A0-AB33-86E7729DA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893715-48CF-4950-A203-B521515A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" y="205137"/>
            <a:ext cx="12188825" cy="67914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800" dirty="0"/>
              <a:t>PRIJAVLJIVANJE GREŠKE PRILIKOM POKRETANJA TESTA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77A6E-F44D-471D-B9CA-D9042FD7F1C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99017" y="1045028"/>
            <a:ext cx="4158711" cy="5635689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18BFB2-0C8E-4C3D-AB3C-C9498455A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66" y="1045029"/>
            <a:ext cx="7574336" cy="3285251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D5AC11-FF9A-4830-90FC-D1FEE61AA35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272" y="4472366"/>
            <a:ext cx="7516830" cy="2208352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4268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FC0B-F13A-44F4-8829-8344FB0F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Integracijsko testiranje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72FE6-9C18-4AF1-85ED-9A10B8576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Način rada</a:t>
            </a:r>
          </a:p>
          <a:p>
            <a:r>
              <a:rPr lang="bs-Latn-BA" dirty="0"/>
              <a:t>Grupisanje programskih jedinica</a:t>
            </a:r>
          </a:p>
          <a:p>
            <a:pPr lvl="1"/>
            <a:r>
              <a:rPr lang="bs-Latn-BA" dirty="0"/>
              <a:t>Inkrementalna integracija</a:t>
            </a:r>
          </a:p>
          <a:p>
            <a:pPr lvl="1"/>
            <a:r>
              <a:rPr lang="bs-Latn-BA" dirty="0"/>
              <a:t>Integracija Top – Down</a:t>
            </a:r>
          </a:p>
          <a:p>
            <a:pPr lvl="1"/>
            <a:r>
              <a:rPr lang="bs-Latn-BA" dirty="0"/>
              <a:t>Integracija Bottom – Up</a:t>
            </a:r>
          </a:p>
          <a:p>
            <a:pPr lvl="1"/>
            <a:r>
              <a:rPr lang="bs-Latn-BA" dirty="0"/>
              <a:t>Sendvič integracija</a:t>
            </a:r>
          </a:p>
          <a:p>
            <a:pPr lvl="1"/>
            <a:r>
              <a:rPr lang="bs-Latn-BA" dirty="0"/>
              <a:t>Veliki prasak</a:t>
            </a:r>
          </a:p>
          <a:p>
            <a:r>
              <a:rPr lang="bs-Latn-BA" dirty="0"/>
              <a:t>Prednosti</a:t>
            </a:r>
          </a:p>
          <a:p>
            <a:r>
              <a:rPr lang="bs-Latn-BA" dirty="0"/>
              <a:t>Nedostaci</a:t>
            </a:r>
          </a:p>
        </p:txBody>
      </p:sp>
    </p:spTree>
    <p:extLst>
      <p:ext uri="{BB962C8B-B14F-4D97-AF65-F5344CB8AC3E}">
        <p14:creationId xmlns:p14="http://schemas.microsoft.com/office/powerpoint/2010/main" val="947882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114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Dinamička verifikacija softvera</vt:lpstr>
      <vt:lpstr>uvod</vt:lpstr>
      <vt:lpstr>Formalne metode</vt:lpstr>
      <vt:lpstr>Dinamička verifikacija</vt:lpstr>
      <vt:lpstr>Jedinično testiranje</vt:lpstr>
      <vt:lpstr>Praktični prikaz jediničnog testiranja</vt:lpstr>
      <vt:lpstr>Primjena jediničnog testiranja u programskom jeziku c#</vt:lpstr>
      <vt:lpstr>PRIJAVLJIVANJE GREŠKE PRILIKOM POKRETANJA TESTA</vt:lpstr>
      <vt:lpstr>Integracijsko testiranje</vt:lpstr>
      <vt:lpstr>PRAKTIČNI prikaz integracijskog testiranja</vt:lpstr>
      <vt:lpstr>Primjena integracijskog testa u programskom jeziku c#</vt:lpstr>
      <vt:lpstr>Prijavljivanje greške prilikom pokretanja testa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Dinamička verifikacija softvera</dc:title>
  <dc:creator>Edin Pinjić</dc:creator>
  <cp:lastModifiedBy>Edin Pinjić</cp:lastModifiedBy>
  <cp:revision>1</cp:revision>
  <dcterms:created xsi:type="dcterms:W3CDTF">2020-06-24T14:41:49Z</dcterms:created>
  <dcterms:modified xsi:type="dcterms:W3CDTF">2020-06-24T14:45:25Z</dcterms:modified>
</cp:coreProperties>
</file>