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87" r:id="rId3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EB0-502D-479C-A86F-F1596EC58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F269-5BEC-41D0-B7E2-5AC8CA38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0C10-493D-4A9E-9A1D-C3BE5FC7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6E28-58EF-4E20-8D49-FCE8A238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C7EE-9FD1-4AB9-91D2-D107732F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2816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CEE2-CB61-4BE9-93DC-4B6274ED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3B6B7-3C2D-41D1-BB2F-18CBAA31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5F9F-769F-402F-87B7-CE90811A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59BB-F855-40E6-B141-3B71A3A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8ED8-2B25-4D1C-A55A-A74E95C8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060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B45DE-71B6-48F2-8C41-7B071B99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D4864-83CA-4026-BFA7-AF0B001A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D9DC-CD92-46EB-AD5D-DC78EDB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5291-99B9-471E-9AD6-B147045B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6935-A88E-4A64-9995-88A533E8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8692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A7A2-8C12-4FA6-B82D-1EB926B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FB19-88CC-44B7-BB04-16795356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1211-D7C7-45B4-B5E0-0AF8C1D6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188C-479A-4A76-B9F5-CC5D7DFB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DF99-2655-4935-9E2E-9A103FFA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0594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15C2-04A7-4892-8B57-0E28A82A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2326-C4E6-406B-AEED-B1D0ECE0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FA56-EBB0-480B-AA4F-4890585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5663-1AAF-4317-AD04-2D137B05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15D-589B-4C05-AB27-3A4B5B35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290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C19-CC1C-44B4-B30A-85833DD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F12-0AF5-49DB-A9EB-E42AE02E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166AE-3903-4EF2-903D-8F4B8AF9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E592-A362-4C9E-AC79-B709D5D2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2933-2065-4E37-9E25-98C9F067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C668-5B5C-4C95-86C6-DF34EB76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726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ECE2-6E63-428F-8C2E-E94A7441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1690-6B9D-4FDA-B525-7073B111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3891F-CD57-4C36-890A-19ECC4014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D2CB-4CC7-4603-B601-ADC0F6744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14CE9-7FB3-48F9-86DD-A697BB6F5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BCC1-7AFF-40C1-B129-7F8CE8C3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CE601-B2A1-4BAB-9438-6A530233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B4C9-FA2E-42D6-A2C5-A7573A5B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2585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54F2-8F07-4F59-89F6-A8C97683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6328-B382-4023-8E49-16B1F87D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BEABB-6B9E-41C6-ACB4-62F9259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0B03E-FD58-4F5B-A36C-AE05D762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553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C3CF5-5CFF-4AA5-8E97-97AF87E7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9B5FF-977E-452F-9AD0-B6FC40C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CE45-79B0-4812-B913-CCE2EC11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6315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644-9B26-43C7-908A-CA20DD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53F9-76BC-4290-B4E0-923CDA85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414F0-E04C-40FA-B37B-005D20BD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BAF3-3945-41AC-A80C-084E4BF9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7853-5941-4033-B21E-B73919EA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E0A6-F7CD-4588-B265-79836710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486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252F-7A87-41DF-BB48-0B81B760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834D0-21C6-4F98-A5FD-6BCFD1C69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8BBC-9492-49DE-AD51-0195E309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6F0F-77F4-4AFE-B9F9-86600D38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9CBF-F590-4732-8879-74124AE9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BEF6-80CD-4330-9063-C71211B4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78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EBCBE-9B34-499E-B095-D111345D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C637-7B01-40E7-A0E5-82806777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9E17-DBE9-4F6E-87C1-DCD0C2B91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4060-4D0C-4529-8713-5F4D8A9E2B05}" type="datetimeFigureOut">
              <a:rPr lang="bs-Latn-BA" smtClean="0"/>
              <a:t>1. 11. 2020.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3B80-36E7-4136-9243-DE9B90F2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8B30-F0FC-4926-AF77-64C4722C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1161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BC11-919E-49CD-B18A-57A8E31E8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Projektna organizacija</a:t>
            </a:r>
          </a:p>
        </p:txBody>
      </p:sp>
    </p:spTree>
    <p:extLst>
      <p:ext uri="{BB962C8B-B14F-4D97-AF65-F5344CB8AC3E}">
        <p14:creationId xmlns:p14="http://schemas.microsoft.com/office/powerpoint/2010/main" val="89021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CC2E-3D31-4F89-AE0C-24C7355A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738" y="2766218"/>
            <a:ext cx="8588524" cy="1325563"/>
          </a:xfrm>
        </p:spPr>
        <p:txBody>
          <a:bodyPr/>
          <a:lstStyle/>
          <a:p>
            <a:r>
              <a:rPr lang="bs-Latn-BA" dirty="0"/>
              <a:t>Projekat aktivnost plan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08709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8C942C-1FA4-4F88-8672-3F5454FEF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DAF9BFF-B8D2-4A2E-AD83-EAA52EB0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71C-A220-47B3-A944-C9797F28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620" y="2766218"/>
            <a:ext cx="4988759" cy="1325563"/>
          </a:xfrm>
        </p:spPr>
        <p:txBody>
          <a:bodyPr/>
          <a:lstStyle/>
          <a:p>
            <a:r>
              <a:rPr lang="bs-Latn-BA" dirty="0"/>
              <a:t>Uloge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4098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A668E8A-0320-47C3-B09E-FD3D9D09B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FB652F-8A80-4027-AAB3-B4BED1B0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65-AD25-4759-AABC-88410F8C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278" y="2766218"/>
            <a:ext cx="4281444" cy="1325563"/>
          </a:xfrm>
        </p:spPr>
        <p:txBody>
          <a:bodyPr/>
          <a:lstStyle/>
          <a:p>
            <a:r>
              <a:rPr lang="bs-Latn-BA" dirty="0"/>
              <a:t>PTT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7665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198C595-1DC8-4237-983E-3CD65F40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5126D4-81D3-4179-91EC-ADB6B3B2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5D63-C45D-49A5-8EA8-BFCE0797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46" y="2766218"/>
            <a:ext cx="5091308" cy="1325563"/>
          </a:xfrm>
        </p:spPr>
        <p:txBody>
          <a:bodyPr/>
          <a:lstStyle/>
          <a:p>
            <a:r>
              <a:rPr lang="bs-Latn-BA" dirty="0"/>
              <a:t>Država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110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116" y="2766218"/>
            <a:ext cx="2937768" cy="1325563"/>
          </a:xfrm>
        </p:spPr>
        <p:txBody>
          <a:bodyPr/>
          <a:lstStyle/>
          <a:p>
            <a:r>
              <a:rPr lang="bs-Latn-BA" dirty="0"/>
              <a:t>ER dijagram</a:t>
            </a:r>
          </a:p>
        </p:txBody>
      </p:sp>
    </p:spTree>
    <p:extLst>
      <p:ext uri="{BB962C8B-B14F-4D97-AF65-F5344CB8AC3E}">
        <p14:creationId xmlns:p14="http://schemas.microsoft.com/office/powerpoint/2010/main" val="287669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32E4BDB-0D6B-4C72-8C42-D4B6D26D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77495C-5CB5-45C9-848B-5221A91E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6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302-4CBB-447D-A440-4BDBAE30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37" y="2766218"/>
            <a:ext cx="5057125" cy="1325563"/>
          </a:xfrm>
        </p:spPr>
        <p:txBody>
          <a:bodyPr/>
          <a:lstStyle/>
          <a:p>
            <a:r>
              <a:rPr lang="bs-Latn-BA" dirty="0"/>
              <a:t>Resursi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45343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BBC09C4-5FA4-47E8-AE7C-D139CCD8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3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11E685-4252-48F6-9D19-EC9B94EA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69EB-F8C5-42D1-BF1B-EF2AF416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284" y="2766218"/>
            <a:ext cx="8193432" cy="1325563"/>
          </a:xfrm>
        </p:spPr>
        <p:txBody>
          <a:bodyPr/>
          <a:lstStyle/>
          <a:p>
            <a:r>
              <a:rPr lang="bs-Latn-BA" dirty="0"/>
              <a:t>Korisnik-Organizacija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96684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05C820B-D9C5-4042-B875-3767DA7A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0B9E74-13FB-40A3-B1A4-C29F4CE2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0344-6F13-4466-A37B-F92BAFD3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24" y="2766218"/>
            <a:ext cx="8458351" cy="1325563"/>
          </a:xfrm>
        </p:spPr>
        <p:txBody>
          <a:bodyPr/>
          <a:lstStyle/>
          <a:p>
            <a:r>
              <a:rPr lang="bs-Latn-BA" dirty="0"/>
              <a:t>Organizaciona jedinica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55106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205C146-794D-42BE-BCCC-9939966B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5C761BD-B50B-45C3-8DC4-3BE218BF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06" y="136629"/>
            <a:ext cx="8434387" cy="6584742"/>
          </a:xfrm>
        </p:spPr>
      </p:pic>
    </p:spTree>
    <p:extLst>
      <p:ext uri="{BB962C8B-B14F-4D97-AF65-F5344CB8AC3E}">
        <p14:creationId xmlns:p14="http://schemas.microsoft.com/office/powerpoint/2010/main" val="2374303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684CAE-CE93-41D8-BBBA-1342CB90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62A-A7B8-45FC-896C-47D104B1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684" y="2766218"/>
            <a:ext cx="6364632" cy="1325563"/>
          </a:xfrm>
        </p:spPr>
        <p:txBody>
          <a:bodyPr/>
          <a:lstStyle/>
          <a:p>
            <a:r>
              <a:rPr lang="bs-Latn-BA" dirty="0"/>
              <a:t>Projekat plan(Prikaz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35041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A9B86FB-49BD-47E6-8CC4-6A97FAC1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41E814-84B6-45F6-A6F3-BB22110B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6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AAC2-CC9D-4BBC-AC73-84DF5D16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03" y="2766218"/>
            <a:ext cx="11288994" cy="1325563"/>
          </a:xfrm>
        </p:spPr>
        <p:txBody>
          <a:bodyPr/>
          <a:lstStyle/>
          <a:p>
            <a:r>
              <a:rPr lang="bs-Latn-BA" dirty="0"/>
              <a:t>Projekat aktivnost realizacija(Prikaz, unos i detalji)</a:t>
            </a:r>
          </a:p>
        </p:txBody>
      </p:sp>
    </p:spTree>
    <p:extLst>
      <p:ext uri="{BB962C8B-B14F-4D97-AF65-F5344CB8AC3E}">
        <p14:creationId xmlns:p14="http://schemas.microsoft.com/office/powerpoint/2010/main" val="304217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8EA10C-135A-4BB5-8748-509C2A03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17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11E4A7-26C5-40EE-8D0D-7308453E4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3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766EF3F-A8E2-4EFB-8C2B-356AEEFE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706" y="2766218"/>
            <a:ext cx="5236587" cy="1325563"/>
          </a:xfrm>
        </p:spPr>
        <p:txBody>
          <a:bodyPr/>
          <a:lstStyle/>
          <a:p>
            <a:r>
              <a:rPr lang="bs-Latn-BA" dirty="0"/>
              <a:t>Korisnik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690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DB57FD-90DA-4F94-820F-11D8FB88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2681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18C910-1AB6-41B2-910D-E1485F9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13" y="2766218"/>
            <a:ext cx="6279174" cy="1325563"/>
          </a:xfrm>
        </p:spPr>
        <p:txBody>
          <a:bodyPr/>
          <a:lstStyle/>
          <a:p>
            <a:r>
              <a:rPr lang="bs-Latn-BA" dirty="0"/>
              <a:t>Organizacija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182220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49FEEFA-F577-4FAD-9E5B-A393B86E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9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A0B774-771E-4C9F-BE86-A9061BDF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</Words>
  <Application>Microsoft Office PowerPoint</Application>
  <PresentationFormat>Widescreen</PresentationFormat>
  <Paragraphs>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Projektna organizacija</vt:lpstr>
      <vt:lpstr>ER dijagram</vt:lpstr>
      <vt:lpstr>PowerPoint Presentation</vt:lpstr>
      <vt:lpstr>Korisnik (Prikaz i unos)</vt:lpstr>
      <vt:lpstr>PowerPoint Presentation</vt:lpstr>
      <vt:lpstr>PowerPoint Presentation</vt:lpstr>
      <vt:lpstr>Organizacija (Prikaz i unos)</vt:lpstr>
      <vt:lpstr>PowerPoint Presentation</vt:lpstr>
      <vt:lpstr>PowerPoint Presentation</vt:lpstr>
      <vt:lpstr>Projekat aktivnost plan (Prikaz i unos)</vt:lpstr>
      <vt:lpstr>PowerPoint Presentation</vt:lpstr>
      <vt:lpstr>PowerPoint Presentation</vt:lpstr>
      <vt:lpstr>Uloge (Prikaz i unos)</vt:lpstr>
      <vt:lpstr>PowerPoint Presentation</vt:lpstr>
      <vt:lpstr>PowerPoint Presentation</vt:lpstr>
      <vt:lpstr>PTT (Prikaz i unos)</vt:lpstr>
      <vt:lpstr>PowerPoint Presentation</vt:lpstr>
      <vt:lpstr>PowerPoint Presentation</vt:lpstr>
      <vt:lpstr>Država (Prikaz i unos)</vt:lpstr>
      <vt:lpstr>PowerPoint Presentation</vt:lpstr>
      <vt:lpstr>PowerPoint Presentation</vt:lpstr>
      <vt:lpstr>Resursi (Prikaz i unos)</vt:lpstr>
      <vt:lpstr>PowerPoint Presentation</vt:lpstr>
      <vt:lpstr>PowerPoint Presentation</vt:lpstr>
      <vt:lpstr>Korisnik-Organizacija (Prikaz i unos)</vt:lpstr>
      <vt:lpstr>PowerPoint Presentation</vt:lpstr>
      <vt:lpstr>PowerPoint Presentation</vt:lpstr>
      <vt:lpstr>Organizaciona jedinica (Prikaz i unos)</vt:lpstr>
      <vt:lpstr>PowerPoint Presentation</vt:lpstr>
      <vt:lpstr>PowerPoint Presentation</vt:lpstr>
      <vt:lpstr>Projekat plan(Prikaz i unos)</vt:lpstr>
      <vt:lpstr>PowerPoint Presentation</vt:lpstr>
      <vt:lpstr>PowerPoint Presentation</vt:lpstr>
      <vt:lpstr>Projekat aktivnost realizacija(Prikaz, unos i detalji)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 organizacija</dc:title>
  <dc:creator>Edin Pinjić</dc:creator>
  <cp:lastModifiedBy>Edin Pinjić</cp:lastModifiedBy>
  <cp:revision>6</cp:revision>
  <dcterms:created xsi:type="dcterms:W3CDTF">2020-10-31T12:34:20Z</dcterms:created>
  <dcterms:modified xsi:type="dcterms:W3CDTF">2020-11-01T09:58:58Z</dcterms:modified>
</cp:coreProperties>
</file>