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s-Latn-BA" b="1" dirty="0" smtClean="0"/>
              <a:t>Razvoj web aplikacija, ri601</a:t>
            </a:r>
            <a:br>
              <a:rPr lang="bs-Latn-BA" b="1" dirty="0" smtClean="0"/>
            </a:br>
            <a:r>
              <a:rPr lang="bs-Latn-BA" b="1" dirty="0" smtClean="0"/>
              <a:t>završni projekat</a:t>
            </a:r>
            <a:br>
              <a:rPr lang="bs-Latn-BA" b="1" dirty="0" smtClean="0"/>
            </a:br>
            <a:r>
              <a:rPr lang="bs-Latn-BA" dirty="0" smtClean="0"/>
              <a:t/>
            </a:r>
            <a:br>
              <a:rPr lang="bs-Latn-BA" dirty="0" smtClean="0"/>
            </a:br>
            <a:r>
              <a:rPr lang="bs-Latn-BA" i="1" dirty="0" smtClean="0">
                <a:solidFill>
                  <a:srgbClr val="C00000"/>
                </a:solidFill>
              </a:rPr>
              <a:t>programmers quiz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0769" y="3809998"/>
            <a:ext cx="5024389" cy="2407677"/>
          </a:xfrm>
        </p:spPr>
        <p:txBody>
          <a:bodyPr>
            <a:normAutofit/>
          </a:bodyPr>
          <a:lstStyle/>
          <a:p>
            <a:endParaRPr lang="bs-Latn-BA" dirty="0" smtClean="0"/>
          </a:p>
          <a:p>
            <a:pPr algn="l"/>
            <a:r>
              <a:rPr lang="bs-Latn-BA" b="1" dirty="0" smtClean="0"/>
              <a:t>STUDENTI: </a:t>
            </a:r>
          </a:p>
          <a:p>
            <a:pPr algn="l"/>
            <a:r>
              <a:rPr lang="bs-Latn-BA" b="1" dirty="0" smtClean="0"/>
              <a:t>Bojadžija edin</a:t>
            </a:r>
          </a:p>
          <a:p>
            <a:pPr algn="l"/>
            <a:r>
              <a:rPr lang="bs-Latn-BA" b="1" dirty="0" smtClean="0"/>
              <a:t>Ferhatović ahmed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1635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156699"/>
            <a:ext cx="10364451" cy="831592"/>
          </a:xfrm>
        </p:spPr>
        <p:txBody>
          <a:bodyPr/>
          <a:lstStyle/>
          <a:p>
            <a:r>
              <a:rPr lang="bs-Latn-BA" dirty="0" smtClean="0"/>
              <a:t>Admin strana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149" y="1182254"/>
            <a:ext cx="10363200" cy="381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71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378371"/>
            <a:ext cx="10364451" cy="905483"/>
          </a:xfrm>
        </p:spPr>
        <p:txBody>
          <a:bodyPr/>
          <a:lstStyle/>
          <a:p>
            <a:r>
              <a:rPr lang="bs-Latn-BA" dirty="0" smtClean="0"/>
              <a:t>Editor strana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4" y="1717377"/>
            <a:ext cx="10363200" cy="342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69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108378"/>
            <a:ext cx="10364451" cy="796397"/>
          </a:xfrm>
        </p:spPr>
        <p:txBody>
          <a:bodyPr/>
          <a:lstStyle/>
          <a:p>
            <a:r>
              <a:rPr lang="bs-Latn-BA" dirty="0" smtClean="0"/>
              <a:t>Početna stranica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60205" y="1260909"/>
            <a:ext cx="11983325" cy="412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39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"/>
            <a:ext cx="10364451" cy="885523"/>
          </a:xfrm>
        </p:spPr>
        <p:txBody>
          <a:bodyPr/>
          <a:lstStyle/>
          <a:p>
            <a:r>
              <a:rPr lang="bs-Latn-BA" dirty="0" smtClean="0"/>
              <a:t>Početna stranica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10580" y="983408"/>
            <a:ext cx="9970839" cy="520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3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Login stranica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37679" y="2483318"/>
            <a:ext cx="5782121" cy="312821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172199" y="2483318"/>
            <a:ext cx="5801627" cy="312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31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73891"/>
            <a:ext cx="10364451" cy="1099127"/>
          </a:xfrm>
        </p:spPr>
        <p:txBody>
          <a:bodyPr/>
          <a:lstStyle/>
          <a:p>
            <a:r>
              <a:rPr lang="bs-Latn-BA" dirty="0" smtClean="0"/>
              <a:t>Početak kviza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12305" y="1000432"/>
            <a:ext cx="11167389" cy="541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3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95245"/>
            <a:ext cx="10364451" cy="637628"/>
          </a:xfrm>
        </p:spPr>
        <p:txBody>
          <a:bodyPr/>
          <a:lstStyle/>
          <a:p>
            <a:r>
              <a:rPr lang="bs-Latn-BA" dirty="0" smtClean="0"/>
              <a:t>1. slučaj: tačan odgovor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08708" y="1025238"/>
            <a:ext cx="10974584" cy="549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58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202882"/>
            <a:ext cx="10364451" cy="785410"/>
          </a:xfrm>
        </p:spPr>
        <p:txBody>
          <a:bodyPr/>
          <a:lstStyle/>
          <a:p>
            <a:r>
              <a:rPr lang="bs-Latn-BA" dirty="0" smtClean="0"/>
              <a:t>2. Slučaj: pogrešan odgovor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16093" y="960584"/>
            <a:ext cx="11158562" cy="577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2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864" y="269166"/>
            <a:ext cx="10364451" cy="914719"/>
          </a:xfrm>
        </p:spPr>
        <p:txBody>
          <a:bodyPr>
            <a:normAutofit fontScale="90000"/>
          </a:bodyPr>
          <a:lstStyle/>
          <a:p>
            <a:r>
              <a:rPr lang="bs-Latn-BA" dirty="0" smtClean="0"/>
              <a:t>3. Slučaj: bez odgovora (klik na next question)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35708" y="1183885"/>
            <a:ext cx="11166765" cy="559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03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3" y="249062"/>
            <a:ext cx="10364451" cy="656101"/>
          </a:xfrm>
        </p:spPr>
        <p:txBody>
          <a:bodyPr/>
          <a:lstStyle/>
          <a:p>
            <a:r>
              <a:rPr lang="bs-Latn-BA" dirty="0" smtClean="0"/>
              <a:t>Kraj kviza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11420" y="1018454"/>
            <a:ext cx="11369155" cy="566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6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53</TotalTime>
  <Words>49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Droplet</vt:lpstr>
      <vt:lpstr>Razvoj web aplikacija, ri601 završni projekat  programmers quiz</vt:lpstr>
      <vt:lpstr>Početna stranica</vt:lpstr>
      <vt:lpstr>Početna stranica</vt:lpstr>
      <vt:lpstr>Login stranica</vt:lpstr>
      <vt:lpstr>Početak kviza </vt:lpstr>
      <vt:lpstr>1. slučaj: tačan odgovor</vt:lpstr>
      <vt:lpstr>2. Slučaj: pogrešan odgovor</vt:lpstr>
      <vt:lpstr>3. Slučaj: bez odgovora (klik na next question)</vt:lpstr>
      <vt:lpstr>Kraj kviza</vt:lpstr>
      <vt:lpstr>Admin strana</vt:lpstr>
      <vt:lpstr>Editor strana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Razvoj web aplikacija, ri601 završni projekat  programmers quiz</dc:title>
  <dc:creator>Windows User</dc:creator>
  <cp:lastModifiedBy>Windows User</cp:lastModifiedBy>
  <cp:revision>5</cp:revision>
  <dcterms:created xsi:type="dcterms:W3CDTF">2022-09-29T19:04:06Z</dcterms:created>
  <dcterms:modified xsi:type="dcterms:W3CDTF">2022-09-29T19:57:36Z</dcterms:modified>
</cp:coreProperties>
</file>