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Climate, Environment and Sustainability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…Starting 2017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2022-11-09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 of Funding (Active projects)</a:t>
            </a:r>
          </a:p>
        </p:txBody>
      </p:sp>
      <p:pic>
        <p:nvPicPr>
          <p:cNvPr descr="Presentation_climate_research_insight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Distribution of active projects within colleges</a:t>
            </a:r>
          </a:p>
        </p:txBody>
      </p:sp>
      <p:pic>
        <p:nvPicPr>
          <p:cNvPr descr="Presentation_climate_research_insights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Categories of Projects</a:t>
            </a:r>
          </a:p>
        </p:txBody>
      </p:sp>
      <p:pic>
        <p:nvPicPr>
          <p:cNvPr descr="Presentation_climate_research_insight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Geographic reach by College</a:t>
            </a:r>
          </a:p>
        </p:txBody>
      </p:sp>
      <p:pic>
        <p:nvPicPr>
          <p:cNvPr descr="Presentation_climate_research_insight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Geographic reach by School</a:t>
            </a:r>
          </a:p>
        </p:txBody>
      </p:sp>
      <p:pic>
        <p:nvPicPr>
          <p:cNvPr descr="Presentation_climate_research_insight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outcomes</a:t>
            </a:r>
          </a:p>
        </p:txBody>
      </p:sp>
      <p:pic>
        <p:nvPicPr>
          <p:cNvPr descr="Presentation_climate_research_insights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Domains of research</a:t>
            </a:r>
          </a:p>
        </p:txBody>
      </p:sp>
      <p:pic>
        <p:nvPicPr>
          <p:cNvPr descr="Presentation_climate_research_insights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Assess extent of climate-related research.</a:t>
            </a:r>
          </a:p>
          <a:p>
            <a:pPr lvl="0"/>
            <a:r>
              <a:rPr/>
              <a:t>Create a baseline of climate-related research funding.</a:t>
            </a:r>
          </a:p>
          <a:p>
            <a:pPr lvl="0"/>
            <a:r>
              <a:rPr/>
              <a:t>Disaggregate data based on important areas of focus.</a:t>
            </a:r>
          </a:p>
          <a:p>
            <a:pPr lvl="0"/>
            <a:r>
              <a:rPr/>
              <a:t>Develop a series of high impact case studies.</a:t>
            </a:r>
          </a:p>
          <a:p>
            <a:pPr lvl="0"/>
            <a:r>
              <a:rPr/>
              <a:t>Visualize findings and data.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Which are the primary funding bodies?</a:t>
            </a:r>
          </a:p>
          <a:p>
            <a:pPr lvl="0"/>
            <a:r>
              <a:rPr/>
              <a:t>What is the application success rate?</a:t>
            </a:r>
          </a:p>
          <a:p>
            <a:pPr lvl="0"/>
            <a:r>
              <a:rPr/>
              <a:t>How is research funding distributed among colleges/schools?</a:t>
            </a:r>
          </a:p>
          <a:p>
            <a:pPr lvl="0"/>
            <a:r>
              <a:rPr/>
              <a:t>What is the distribution of active projects?</a:t>
            </a:r>
          </a:p>
          <a:p>
            <a:pPr lvl="0"/>
            <a:r>
              <a:rPr/>
              <a:t>How is the research distributed around the world?</a:t>
            </a:r>
          </a:p>
          <a:p>
            <a:pPr lvl="0"/>
            <a:r>
              <a:rPr/>
              <a:t>What are the various research outcomes from projects?</a:t>
            </a:r>
          </a:p>
          <a:p>
            <a:pPr lvl="0"/>
            <a:r>
              <a:rPr/>
              <a:t>What are the major domains of research?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 of Funding (2021)</a:t>
            </a:r>
          </a:p>
        </p:txBody>
      </p:sp>
      <p:pic>
        <p:nvPicPr>
          <p:cNvPr descr="Presentation_climate_research_insight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Application Success Rate</a:t>
            </a:r>
          </a:p>
        </p:txBody>
      </p:sp>
      <p:pic>
        <p:nvPicPr>
          <p:cNvPr descr="Presentation_climate_research_insight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Income (2021)</a:t>
            </a:r>
          </a:p>
        </p:txBody>
      </p:sp>
      <p:pic>
        <p:nvPicPr>
          <p:cNvPr descr="Presentation_climate_research_insight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Size of Grants</a:t>
            </a:r>
          </a:p>
        </p:txBody>
      </p:sp>
      <p:pic>
        <p:nvPicPr>
          <p:cNvPr descr="Presentation_climate_research_insight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Leadership by Gender</a:t>
            </a:r>
          </a:p>
        </p:txBody>
      </p:sp>
      <p:pic>
        <p:nvPicPr>
          <p:cNvPr descr="Presentation_climate_research_insight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Leadership (UoE, Partners)</a:t>
            </a:r>
          </a:p>
        </p:txBody>
      </p:sp>
      <p:pic>
        <p:nvPicPr>
          <p:cNvPr descr="Presentation_climate_research_insight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Climate, Environment and Sustainability Research</dc:title>
  <dc:creator/>
  <cp:keywords/>
  <dcterms:created xsi:type="dcterms:W3CDTF">2022-11-09T17:37:22Z</dcterms:created>
  <dcterms:modified xsi:type="dcterms:W3CDTF">2022-11-09T17:37:22Z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2022-11-09</vt:lpwstr>
  </property>
  <property fmtid="{D5CDD505-2E9C-101B-9397-08002B2CF9AE}" pid="3" name="fontsize">
    <vt:lpwstr>20pt</vt:lpwstr>
  </property>
  <property fmtid="{D5CDD505-2E9C-101B-9397-08002B2CF9AE}" pid="4" name="mainfont">
    <vt:lpwstr>Helvetica</vt:lpwstr>
  </property>
  <property fmtid="{D5CDD505-2E9C-101B-9397-08002B2CF9AE}" pid="5" name="output">
    <vt:lpwstr/>
  </property>
  <property fmtid="{D5CDD505-2E9C-101B-9397-08002B2CF9AE}" pid="6" name="subtitle">
    <vt:lpwstr>…Starting 2017</vt:lpwstr>
  </property>
</Properties>
</file>