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6" r:id="rId3"/>
    <p:sldId id="264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4CC6-195B-284E-8F55-8C648F921F76}" v="10" dt="2022-10-24T13:58:4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41" autoAdjust="0"/>
  </p:normalViewPr>
  <p:slideViewPr>
    <p:cSldViewPr snapToGrid="0" snapToObjects="1">
      <p:cViewPr varScale="1">
        <p:scale>
          <a:sx n="181" d="100"/>
          <a:sy n="181" d="100"/>
        </p:scale>
        <p:origin x="162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utua" userId="be5f9d21-0740-4e12-a9ee-bd0124478c51" providerId="ADAL" clId="{96D74CC6-195B-284E-8F55-8C648F921F76}"/>
    <pc:docChg chg="undo custSel addSld delSld modSld sldOrd">
      <pc:chgData name="John Mutua" userId="be5f9d21-0740-4e12-a9ee-bd0124478c51" providerId="ADAL" clId="{96D74CC6-195B-284E-8F55-8C648F921F76}" dt="2022-10-24T13:59:59.014" v="235" actId="6549"/>
      <pc:docMkLst>
        <pc:docMk/>
      </pc:docMkLst>
      <pc:sldChg chg="del">
        <pc:chgData name="John Mutua" userId="be5f9d21-0740-4e12-a9ee-bd0124478c51" providerId="ADAL" clId="{96D74CC6-195B-284E-8F55-8C648F921F76}" dt="2022-10-24T13:26:13.607" v="201" actId="2696"/>
        <pc:sldMkLst>
          <pc:docMk/>
          <pc:sldMk cId="0" sldId="256"/>
        </pc:sldMkLst>
      </pc:sldChg>
      <pc:sldChg chg="del">
        <pc:chgData name="John Mutua" userId="be5f9d21-0740-4e12-a9ee-bd0124478c51" providerId="ADAL" clId="{96D74CC6-195B-284E-8F55-8C648F921F76}" dt="2022-10-24T13:26:14.167" v="202" actId="2696"/>
        <pc:sldMkLst>
          <pc:docMk/>
          <pc:sldMk cId="0" sldId="257"/>
        </pc:sldMkLst>
      </pc:sldChg>
      <pc:sldChg chg="del">
        <pc:chgData name="John Mutua" userId="be5f9d21-0740-4e12-a9ee-bd0124478c51" providerId="ADAL" clId="{96D74CC6-195B-284E-8F55-8C648F921F76}" dt="2022-10-24T13:26:14.668" v="203" actId="2696"/>
        <pc:sldMkLst>
          <pc:docMk/>
          <pc:sldMk cId="0" sldId="258"/>
        </pc:sldMkLst>
      </pc:sldChg>
      <pc:sldChg chg="del">
        <pc:chgData name="John Mutua" userId="be5f9d21-0740-4e12-a9ee-bd0124478c51" providerId="ADAL" clId="{96D74CC6-195B-284E-8F55-8C648F921F76}" dt="2022-10-24T13:26:15.471" v="204" actId="2696"/>
        <pc:sldMkLst>
          <pc:docMk/>
          <pc:sldMk cId="0" sldId="259"/>
        </pc:sldMkLst>
      </pc:sldChg>
      <pc:sldChg chg="addSp delSp modSp mod">
        <pc:chgData name="John Mutua" userId="be5f9d21-0740-4e12-a9ee-bd0124478c51" providerId="ADAL" clId="{96D74CC6-195B-284E-8F55-8C648F921F76}" dt="2022-10-24T12:13:06.590" v="191" actId="1076"/>
        <pc:sldMkLst>
          <pc:docMk/>
          <pc:sldMk cId="0" sldId="260"/>
        </pc:sldMkLst>
        <pc:spChg chg="add mod">
          <ac:chgData name="John Mutua" userId="be5f9d21-0740-4e12-a9ee-bd0124478c51" providerId="ADAL" clId="{96D74CC6-195B-284E-8F55-8C648F921F76}" dt="2022-10-24T12:13:00.743" v="190" actId="207"/>
          <ac:spMkLst>
            <pc:docMk/>
            <pc:sldMk cId="0" sldId="260"/>
            <ac:spMk id="9" creationId="{24DD2A21-36A6-3758-C1DC-47B197085E12}"/>
          </ac:spMkLst>
        </pc:spChg>
        <pc:spChg chg="add mod">
          <ac:chgData name="John Mutua" userId="be5f9d21-0740-4e12-a9ee-bd0124478c51" providerId="ADAL" clId="{96D74CC6-195B-284E-8F55-8C648F921F76}" dt="2022-10-24T12:13:06.590" v="191" actId="1076"/>
          <ac:spMkLst>
            <pc:docMk/>
            <pc:sldMk cId="0" sldId="260"/>
            <ac:spMk id="10" creationId="{0AAD2C39-2E95-DA5D-7A47-54629464B1BC}"/>
          </ac:spMkLst>
        </pc:spChg>
        <pc:graphicFrameChg chg="add del mod">
          <ac:chgData name="John Mutua" userId="be5f9d21-0740-4e12-a9ee-bd0124478c51" providerId="ADAL" clId="{96D74CC6-195B-284E-8F55-8C648F921F76}" dt="2022-10-24T12:03:04.960" v="1"/>
          <ac:graphicFrameMkLst>
            <pc:docMk/>
            <pc:sldMk cId="0" sldId="260"/>
            <ac:graphicFrameMk id="4" creationId="{E53C8425-164C-A44F-C456-070B3C977118}"/>
          </ac:graphicFrameMkLst>
        </pc:graphicFrameChg>
        <pc:graphicFrameChg chg="add del mod modGraphic">
          <ac:chgData name="John Mutua" userId="be5f9d21-0740-4e12-a9ee-bd0124478c51" providerId="ADAL" clId="{96D74CC6-195B-284E-8F55-8C648F921F76}" dt="2022-10-24T12:03:20.139" v="5" actId="478"/>
          <ac:graphicFrameMkLst>
            <pc:docMk/>
            <pc:sldMk cId="0" sldId="260"/>
            <ac:graphicFrameMk id="5" creationId="{75C915B4-A4CE-D100-A75C-063EADB5FE0C}"/>
          </ac:graphicFrameMkLst>
        </pc:graphicFrameChg>
        <pc:graphicFrameChg chg="add del mod">
          <ac:chgData name="John Mutua" userId="be5f9d21-0740-4e12-a9ee-bd0124478c51" providerId="ADAL" clId="{96D74CC6-195B-284E-8F55-8C648F921F76}" dt="2022-10-24T12:03:24.903" v="7"/>
          <ac:graphicFrameMkLst>
            <pc:docMk/>
            <pc:sldMk cId="0" sldId="260"/>
            <ac:graphicFrameMk id="6" creationId="{B4BE52B1-BB03-68BD-DA08-C68E7AFD2290}"/>
          </ac:graphicFrameMkLst>
        </pc:graphicFrameChg>
        <pc:graphicFrameChg chg="add del mod modGraphic">
          <ac:chgData name="John Mutua" userId="be5f9d21-0740-4e12-a9ee-bd0124478c51" providerId="ADAL" clId="{96D74CC6-195B-284E-8F55-8C648F921F76}" dt="2022-10-24T12:07:52.133" v="109" actId="478"/>
          <ac:graphicFrameMkLst>
            <pc:docMk/>
            <pc:sldMk cId="0" sldId="260"/>
            <ac:graphicFrameMk id="7" creationId="{ADE64576-0B4C-D9E5-8A19-5BE5A9A31CBF}"/>
          </ac:graphicFrameMkLst>
        </pc:graphicFrameChg>
        <pc:graphicFrameChg chg="add mod modGraphic">
          <ac:chgData name="John Mutua" userId="be5f9d21-0740-4e12-a9ee-bd0124478c51" providerId="ADAL" clId="{96D74CC6-195B-284E-8F55-8C648F921F76}" dt="2022-10-24T12:09:27.561" v="149" actId="20577"/>
          <ac:graphicFrameMkLst>
            <pc:docMk/>
            <pc:sldMk cId="0" sldId="260"/>
            <ac:graphicFrameMk id="8" creationId="{50AF2679-B7B0-BA4B-7C9A-9DC21F7DE758}"/>
          </ac:graphicFrameMkLst>
        </pc:graphicFrameChg>
      </pc:sldChg>
      <pc:sldChg chg="del">
        <pc:chgData name="John Mutua" userId="be5f9d21-0740-4e12-a9ee-bd0124478c51" providerId="ADAL" clId="{96D74CC6-195B-284E-8F55-8C648F921F76}" dt="2022-10-24T13:26:16.714" v="205" actId="2696"/>
        <pc:sldMkLst>
          <pc:docMk/>
          <pc:sldMk cId="0" sldId="261"/>
        </pc:sldMkLst>
      </pc:sldChg>
      <pc:sldChg chg="del">
        <pc:chgData name="John Mutua" userId="be5f9d21-0740-4e12-a9ee-bd0124478c51" providerId="ADAL" clId="{96D74CC6-195B-284E-8F55-8C648F921F76}" dt="2022-10-24T13:58:48.420" v="216" actId="2696"/>
        <pc:sldMkLst>
          <pc:docMk/>
          <pc:sldMk cId="0" sldId="262"/>
        </pc:sldMkLst>
      </pc:sldChg>
      <pc:sldChg chg="del">
        <pc:chgData name="John Mutua" userId="be5f9d21-0740-4e12-a9ee-bd0124478c51" providerId="ADAL" clId="{96D74CC6-195B-284E-8F55-8C648F921F76}" dt="2022-10-24T13:58:22.858" v="214" actId="2696"/>
        <pc:sldMkLst>
          <pc:docMk/>
          <pc:sldMk cId="0" sldId="263"/>
        </pc:sldMkLst>
      </pc:sldChg>
      <pc:sldChg chg="modSp mod ord">
        <pc:chgData name="John Mutua" userId="be5f9d21-0740-4e12-a9ee-bd0124478c51" providerId="ADAL" clId="{96D74CC6-195B-284E-8F55-8C648F921F76}" dt="2022-10-24T13:59:59.014" v="235" actId="6549"/>
        <pc:sldMkLst>
          <pc:docMk/>
          <pc:sldMk cId="0" sldId="264"/>
        </pc:sldMkLst>
        <pc:spChg chg="mod">
          <ac:chgData name="John Mutua" userId="be5f9d21-0740-4e12-a9ee-bd0124478c51" providerId="ADAL" clId="{96D74CC6-195B-284E-8F55-8C648F921F76}" dt="2022-10-24T13:59:59.014" v="235" actId="6549"/>
          <ac:spMkLst>
            <pc:docMk/>
            <pc:sldMk cId="0" sldId="264"/>
            <ac:spMk id="2" creationId="{00000000-0000-0000-0000-000000000000}"/>
          </ac:spMkLst>
        </pc:spChg>
      </pc:sldChg>
      <pc:sldChg chg="modSp add del mod">
        <pc:chgData name="John Mutua" userId="be5f9d21-0740-4e12-a9ee-bd0124478c51" providerId="ADAL" clId="{96D74CC6-195B-284E-8F55-8C648F921F76}" dt="2022-10-24T13:59:39.331" v="218" actId="20577"/>
        <pc:sldMkLst>
          <pc:docMk/>
          <pc:sldMk cId="0" sldId="265"/>
        </pc:sldMkLst>
        <pc:spChg chg="mod">
          <ac:chgData name="John Mutua" userId="be5f9d21-0740-4e12-a9ee-bd0124478c51" providerId="ADAL" clId="{96D74CC6-195B-284E-8F55-8C648F921F76}" dt="2022-10-24T13:59:39.331" v="218" actId="20577"/>
          <ac:spMkLst>
            <pc:docMk/>
            <pc:sldMk cId="0" sldId="265"/>
            <ac:spMk id="2" creationId="{00000000-0000-0000-0000-000000000000}"/>
          </ac:spMkLst>
        </pc:spChg>
      </pc:sldChg>
      <pc:sldChg chg="add del">
        <pc:chgData name="John Mutua" userId="be5f9d21-0740-4e12-a9ee-bd0124478c51" providerId="ADAL" clId="{96D74CC6-195B-284E-8F55-8C648F921F76}" dt="2022-10-24T13:58:44.529" v="215"/>
        <pc:sldMkLst>
          <pc:docMk/>
          <pc:sldMk cId="0" sldId="266"/>
        </pc:sldMkLst>
      </pc:sldChg>
      <pc:sldChg chg="del">
        <pc:chgData name="John Mutua" userId="be5f9d21-0740-4e12-a9ee-bd0124478c51" providerId="ADAL" clId="{96D74CC6-195B-284E-8F55-8C648F921F76}" dt="2022-10-24T13:26:21.967" v="208" actId="2696"/>
        <pc:sldMkLst>
          <pc:docMk/>
          <pc:sldMk cId="0" sldId="267"/>
        </pc:sldMkLst>
      </pc:sldChg>
      <pc:sldChg chg="del">
        <pc:chgData name="John Mutua" userId="be5f9d21-0740-4e12-a9ee-bd0124478c51" providerId="ADAL" clId="{96D74CC6-195B-284E-8F55-8C648F921F76}" dt="2022-10-24T13:26:22.757" v="209" actId="2696"/>
        <pc:sldMkLst>
          <pc:docMk/>
          <pc:sldMk cId="0" sldId="268"/>
        </pc:sldMkLst>
      </pc:sldChg>
      <pc:sldChg chg="del">
        <pc:chgData name="John Mutua" userId="be5f9d21-0740-4e12-a9ee-bd0124478c51" providerId="ADAL" clId="{96D74CC6-195B-284E-8F55-8C648F921F76}" dt="2022-10-24T13:26:23.263" v="210" actId="2696"/>
        <pc:sldMkLst>
          <pc:docMk/>
          <pc:sldMk cId="0" sldId="269"/>
        </pc:sldMkLst>
      </pc:sldChg>
      <pc:sldChg chg="del">
        <pc:chgData name="John Mutua" userId="be5f9d21-0740-4e12-a9ee-bd0124478c51" providerId="ADAL" clId="{96D74CC6-195B-284E-8F55-8C648F921F76}" dt="2022-10-24T13:26:23.956" v="211" actId="2696"/>
        <pc:sldMkLst>
          <pc:docMk/>
          <pc:sldMk cId="0" sldId="270"/>
        </pc:sldMkLst>
      </pc:sldChg>
      <pc:sldChg chg="del">
        <pc:chgData name="John Mutua" userId="be5f9d21-0740-4e12-a9ee-bd0124478c51" providerId="ADAL" clId="{96D74CC6-195B-284E-8F55-8C648F921F76}" dt="2022-10-24T13:26:24.622" v="212" actId="2696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Application Success Rate</a:t>
            </a:r>
          </a:p>
        </p:txBody>
      </p:sp>
      <p:pic>
        <p:nvPicPr>
          <p:cNvPr id="3" name="Picture 1" descr="Presentation_climate_research_insight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AF2679-B7B0-BA4B-7C9A-9DC21F7D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52874"/>
              </p:ext>
            </p:extLst>
          </p:nvPr>
        </p:nvGraphicFramePr>
        <p:xfrm>
          <a:off x="7392572" y="3849380"/>
          <a:ext cx="1357532" cy="854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766">
                  <a:extLst>
                    <a:ext uri="{9D8B030D-6E8A-4147-A177-3AD203B41FA5}">
                      <a16:colId xmlns:a16="http://schemas.microsoft.com/office/drawing/2014/main" val="3015675205"/>
                    </a:ext>
                  </a:extLst>
                </a:gridCol>
                <a:gridCol w="678766">
                  <a:extLst>
                    <a:ext uri="{9D8B030D-6E8A-4147-A177-3AD203B41FA5}">
                      <a16:colId xmlns:a16="http://schemas.microsoft.com/office/drawing/2014/main" val="2057406115"/>
                    </a:ext>
                  </a:extLst>
                </a:gridCol>
              </a:tblGrid>
              <a:tr h="175304">
                <a:tc>
                  <a:txBody>
                    <a:bodyPr/>
                    <a:lstStyle/>
                    <a:p>
                      <a:r>
                        <a:rPr lang="en-GB" sz="1200" dirty="0"/>
                        <a:t>CAHSS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1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CMVM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47922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r>
                        <a:rPr lang="en-GB" sz="1200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0009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4DD2A21-36A6-3758-C1DC-47B197085E12}"/>
              </a:ext>
            </a:extLst>
          </p:cNvPr>
          <p:cNvSpPr txBox="1">
            <a:spLocks/>
          </p:cNvSpPr>
          <p:nvPr/>
        </p:nvSpPr>
        <p:spPr>
          <a:xfrm>
            <a:off x="7329266" y="3615369"/>
            <a:ext cx="1688124" cy="26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since 2017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AD2C39-2E95-DA5D-7A47-54629464B1BC}"/>
              </a:ext>
            </a:extLst>
          </p:cNvPr>
          <p:cNvSpPr txBox="1">
            <a:spLocks/>
          </p:cNvSpPr>
          <p:nvPr/>
        </p:nvSpPr>
        <p:spPr>
          <a:xfrm>
            <a:off x="7329266" y="1083704"/>
            <a:ext cx="1688124" cy="26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GB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average: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42%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Size of Grants</a:t>
            </a:r>
          </a:p>
        </p:txBody>
      </p:sp>
      <p:pic>
        <p:nvPicPr>
          <p:cNvPr id="3" name="Picture 1" descr="Presentation_climate_research_insight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Leadership - </a:t>
            </a:r>
            <a:r>
              <a:rPr dirty="0" err="1"/>
              <a:t>UoE</a:t>
            </a:r>
            <a:r>
              <a:rPr dirty="0"/>
              <a:t> versus </a:t>
            </a:r>
            <a:r>
              <a:rPr lang="en-GB" dirty="0"/>
              <a:t>partner</a:t>
            </a:r>
            <a:endParaRPr dirty="0"/>
          </a:p>
        </p:txBody>
      </p:sp>
      <p:pic>
        <p:nvPicPr>
          <p:cNvPr id="3" name="Picture 1" descr="Presentation_climate_research_insight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Leadership </a:t>
            </a:r>
            <a:r>
              <a:rPr lang="en-GB" dirty="0"/>
              <a:t>-</a:t>
            </a:r>
            <a:r>
              <a:rPr dirty="0"/>
              <a:t> Gender</a:t>
            </a:r>
          </a:p>
        </p:txBody>
      </p:sp>
      <p:pic>
        <p:nvPicPr>
          <p:cNvPr id="3" name="Picture 1" descr="Presentation_climate_research_insight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Macintosh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Application Success Rate</vt:lpstr>
      <vt:lpstr>Size of Grants</vt:lpstr>
      <vt:lpstr>Leadership - UoE versus partner</vt:lpstr>
      <vt:lpstr>Leadership - Gender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Environment and Sustainability Research</dc:title>
  <dc:creator/>
  <cp:keywords/>
  <cp:lastModifiedBy>John Mutua</cp:lastModifiedBy>
  <cp:revision>1</cp:revision>
  <dcterms:created xsi:type="dcterms:W3CDTF">2022-10-24T11:31:04Z</dcterms:created>
  <dcterms:modified xsi:type="dcterms:W3CDTF">2022-10-24T14:00:01Z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2022-10-24</vt:lpwstr>
  </property>
  <property fmtid="{D5CDD505-2E9C-101B-9397-08002B2CF9AE}" pid="3" name="fontsize">
    <vt:lpwstr>20pt</vt:lpwstr>
  </property>
  <property fmtid="{D5CDD505-2E9C-101B-9397-08002B2CF9AE}" pid="4" name="mainfont">
    <vt:lpwstr>Helvetica</vt:lpwstr>
  </property>
  <property fmtid="{D5CDD505-2E9C-101B-9397-08002B2CF9AE}" pid="5" name="output">
    <vt:lpwstr/>
  </property>
  <property fmtid="{D5CDD505-2E9C-101B-9397-08002B2CF9AE}" pid="6" name="subtitle">
    <vt:lpwstr>…Starting 2017</vt:lpwstr>
  </property>
</Properties>
</file>