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5" r:id="rId7"/>
    <p:sldId id="263" r:id="rId8"/>
    <p:sldId id="262" r:id="rId9"/>
    <p:sldId id="264" r:id="rId10"/>
    <p:sldId id="266" r:id="rId11"/>
    <p:sldId id="267" r:id="rId12"/>
    <p:sldId id="269" r:id="rId13"/>
    <p:sldId id="270" r:id="rId14"/>
    <p:sldId id="271" r:id="rId15"/>
    <p:sldId id="272" r:id="rId16"/>
    <p:sldId id="273" r:id="rId17"/>
    <p:sldId id="274" r:id="rId18"/>
    <p:sldId id="276" r:id="rId19"/>
    <p:sldId id="275"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4"/>
    <p:restoredTop sz="96327"/>
  </p:normalViewPr>
  <p:slideViewPr>
    <p:cSldViewPr snapToGrid="0">
      <p:cViewPr>
        <p:scale>
          <a:sx n="110" d="100"/>
          <a:sy n="110" d="100"/>
        </p:scale>
        <p:origin x="896"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1B78F-ADAB-CB40-9F3A-592ABE7D49E8}" type="doc">
      <dgm:prSet loTypeId="urn:microsoft.com/office/officeart/2005/8/layout/chevron1" loCatId="" qsTypeId="urn:microsoft.com/office/officeart/2005/8/quickstyle/simple1" qsCatId="simple" csTypeId="urn:microsoft.com/office/officeart/2005/8/colors/colorful1" csCatId="colorful" phldr="1"/>
      <dgm:spPr/>
    </dgm:pt>
    <dgm:pt modelId="{AE5FA315-47E1-E441-92B6-CCF4DE9C0851}">
      <dgm:prSet phldrT="[Text]"/>
      <dgm:spPr/>
      <dgm:t>
        <a:bodyPr/>
        <a:lstStyle/>
        <a:p>
          <a:r>
            <a:rPr lang="en-GB" b="0" i="0"/>
            <a:t>Plan</a:t>
          </a:r>
          <a:endParaRPr lang="en-GB"/>
        </a:p>
      </dgm:t>
    </dgm:pt>
    <dgm:pt modelId="{EFEEF5FB-3FBD-3E49-9267-7EE99465D3F4}" type="parTrans" cxnId="{5037634D-9EB9-1246-9BB1-69505D7B7760}">
      <dgm:prSet/>
      <dgm:spPr/>
      <dgm:t>
        <a:bodyPr/>
        <a:lstStyle/>
        <a:p>
          <a:endParaRPr lang="en-GB"/>
        </a:p>
      </dgm:t>
    </dgm:pt>
    <dgm:pt modelId="{09FACDE9-7EA5-4149-9394-D16627B5E466}" type="sibTrans" cxnId="{5037634D-9EB9-1246-9BB1-69505D7B7760}">
      <dgm:prSet/>
      <dgm:spPr/>
      <dgm:t>
        <a:bodyPr/>
        <a:lstStyle/>
        <a:p>
          <a:endParaRPr lang="en-GB"/>
        </a:p>
      </dgm:t>
    </dgm:pt>
    <dgm:pt modelId="{FD108BD7-8685-A941-9B95-3D983CBF7D8D}">
      <dgm:prSet phldrT="[Text]"/>
      <dgm:spPr/>
      <dgm:t>
        <a:bodyPr/>
        <a:lstStyle/>
        <a:p>
          <a:r>
            <a:rPr lang="en-GB" b="0" i="0"/>
            <a:t>Code</a:t>
          </a:r>
          <a:endParaRPr lang="en-GB"/>
        </a:p>
      </dgm:t>
    </dgm:pt>
    <dgm:pt modelId="{B902D9BC-D82E-414B-9435-AA3D932098C8}" type="parTrans" cxnId="{CF3675BC-9E1E-F546-8A15-CE78636959F3}">
      <dgm:prSet/>
      <dgm:spPr/>
      <dgm:t>
        <a:bodyPr/>
        <a:lstStyle/>
        <a:p>
          <a:endParaRPr lang="en-GB"/>
        </a:p>
      </dgm:t>
    </dgm:pt>
    <dgm:pt modelId="{25617615-4A59-2444-AC7F-8BF1D2E53E36}" type="sibTrans" cxnId="{CF3675BC-9E1E-F546-8A15-CE78636959F3}">
      <dgm:prSet/>
      <dgm:spPr/>
      <dgm:t>
        <a:bodyPr/>
        <a:lstStyle/>
        <a:p>
          <a:endParaRPr lang="en-GB"/>
        </a:p>
      </dgm:t>
    </dgm:pt>
    <dgm:pt modelId="{D31223ED-7DD2-AF47-BFDC-FE75C636868C}">
      <dgm:prSet phldrT="[Text]"/>
      <dgm:spPr/>
      <dgm:t>
        <a:bodyPr/>
        <a:lstStyle/>
        <a:p>
          <a:r>
            <a:rPr lang="en-GB" b="0" i="0"/>
            <a:t>Build</a:t>
          </a:r>
          <a:endParaRPr lang="en-GB"/>
        </a:p>
      </dgm:t>
    </dgm:pt>
    <dgm:pt modelId="{3F4478A0-B4EC-B949-B794-4868F35AAACF}" type="parTrans" cxnId="{E35B7625-9069-0A49-BC3B-870D588FB735}">
      <dgm:prSet/>
      <dgm:spPr/>
      <dgm:t>
        <a:bodyPr/>
        <a:lstStyle/>
        <a:p>
          <a:endParaRPr lang="en-GB"/>
        </a:p>
      </dgm:t>
    </dgm:pt>
    <dgm:pt modelId="{55B6D1DB-751A-0548-B329-750456994EF5}" type="sibTrans" cxnId="{E35B7625-9069-0A49-BC3B-870D588FB735}">
      <dgm:prSet/>
      <dgm:spPr/>
      <dgm:t>
        <a:bodyPr/>
        <a:lstStyle/>
        <a:p>
          <a:endParaRPr lang="en-GB"/>
        </a:p>
      </dgm:t>
    </dgm:pt>
    <dgm:pt modelId="{8DDF942A-15D5-CD4D-960C-CE5AA6BF68D9}">
      <dgm:prSet phldrT="[Text]"/>
      <dgm:spPr/>
      <dgm:t>
        <a:bodyPr/>
        <a:lstStyle/>
        <a:p>
          <a:r>
            <a:rPr lang="en-GB" b="0" i="0"/>
            <a:t>Test</a:t>
          </a:r>
          <a:endParaRPr lang="en-GB"/>
        </a:p>
      </dgm:t>
    </dgm:pt>
    <dgm:pt modelId="{6E99CC45-9578-4A49-85CC-0230455FA970}" type="parTrans" cxnId="{FBEBFF53-7090-C14C-A194-5100D0007CD1}">
      <dgm:prSet/>
      <dgm:spPr/>
      <dgm:t>
        <a:bodyPr/>
        <a:lstStyle/>
        <a:p>
          <a:endParaRPr lang="en-GB"/>
        </a:p>
      </dgm:t>
    </dgm:pt>
    <dgm:pt modelId="{34FC5F25-59FE-994B-8C87-5C0C450BCCB3}" type="sibTrans" cxnId="{FBEBFF53-7090-C14C-A194-5100D0007CD1}">
      <dgm:prSet/>
      <dgm:spPr/>
      <dgm:t>
        <a:bodyPr/>
        <a:lstStyle/>
        <a:p>
          <a:endParaRPr lang="en-GB"/>
        </a:p>
      </dgm:t>
    </dgm:pt>
    <dgm:pt modelId="{07719BB3-F23B-B540-99FB-0AFF85B9C911}">
      <dgm:prSet phldrT="[Text]"/>
      <dgm:spPr/>
      <dgm:t>
        <a:bodyPr/>
        <a:lstStyle/>
        <a:p>
          <a:r>
            <a:rPr lang="en-GB" b="0" i="0"/>
            <a:t>Deploy</a:t>
          </a:r>
          <a:endParaRPr lang="en-GB"/>
        </a:p>
      </dgm:t>
    </dgm:pt>
    <dgm:pt modelId="{0F4BE552-4C20-6C43-B295-101267C7A2DE}" type="parTrans" cxnId="{59B83F9C-1D9E-B947-8D51-7A4397913DB0}">
      <dgm:prSet/>
      <dgm:spPr/>
      <dgm:t>
        <a:bodyPr/>
        <a:lstStyle/>
        <a:p>
          <a:endParaRPr lang="en-GB"/>
        </a:p>
      </dgm:t>
    </dgm:pt>
    <dgm:pt modelId="{7D60D2A4-DB37-C543-96FA-35673883BD2D}" type="sibTrans" cxnId="{59B83F9C-1D9E-B947-8D51-7A4397913DB0}">
      <dgm:prSet/>
      <dgm:spPr/>
      <dgm:t>
        <a:bodyPr/>
        <a:lstStyle/>
        <a:p>
          <a:endParaRPr lang="en-GB"/>
        </a:p>
      </dgm:t>
    </dgm:pt>
    <dgm:pt modelId="{9EEFFA1C-9722-0447-ABA2-528964CEF4F2}">
      <dgm:prSet phldrT="[Text]"/>
      <dgm:spPr/>
      <dgm:t>
        <a:bodyPr/>
        <a:lstStyle/>
        <a:p>
          <a:r>
            <a:rPr lang="en-GB" b="0" i="0"/>
            <a:t>Monitor</a:t>
          </a:r>
          <a:endParaRPr lang="en-GB"/>
        </a:p>
      </dgm:t>
    </dgm:pt>
    <dgm:pt modelId="{2BE95364-E327-8748-95A6-AE2BC27DA8F9}" type="parTrans" cxnId="{D72A1C69-8EDA-EF4C-AD8B-938BD7F61224}">
      <dgm:prSet/>
      <dgm:spPr/>
      <dgm:t>
        <a:bodyPr/>
        <a:lstStyle/>
        <a:p>
          <a:endParaRPr lang="en-GB"/>
        </a:p>
      </dgm:t>
    </dgm:pt>
    <dgm:pt modelId="{8E1C347B-FC10-3F4D-91B1-F9381415BABE}" type="sibTrans" cxnId="{D72A1C69-8EDA-EF4C-AD8B-938BD7F61224}">
      <dgm:prSet/>
      <dgm:spPr/>
      <dgm:t>
        <a:bodyPr/>
        <a:lstStyle/>
        <a:p>
          <a:endParaRPr lang="en-GB"/>
        </a:p>
      </dgm:t>
    </dgm:pt>
    <dgm:pt modelId="{0F35F7C5-2F75-BA49-BC20-1CDA1B71A4EA}" type="pres">
      <dgm:prSet presAssocID="{BE21B78F-ADAB-CB40-9F3A-592ABE7D49E8}" presName="Name0" presStyleCnt="0">
        <dgm:presLayoutVars>
          <dgm:dir/>
          <dgm:animLvl val="lvl"/>
          <dgm:resizeHandles val="exact"/>
        </dgm:presLayoutVars>
      </dgm:prSet>
      <dgm:spPr/>
    </dgm:pt>
    <dgm:pt modelId="{4F8F24B5-17F9-334F-A18C-4EEFE52F2BA8}" type="pres">
      <dgm:prSet presAssocID="{AE5FA315-47E1-E441-92B6-CCF4DE9C0851}" presName="parTxOnly" presStyleLbl="node1" presStyleIdx="0" presStyleCnt="6">
        <dgm:presLayoutVars>
          <dgm:chMax val="0"/>
          <dgm:chPref val="0"/>
          <dgm:bulletEnabled val="1"/>
        </dgm:presLayoutVars>
      </dgm:prSet>
      <dgm:spPr/>
    </dgm:pt>
    <dgm:pt modelId="{CDBDB7C6-A4E8-3144-8E39-F2010864BDCE}" type="pres">
      <dgm:prSet presAssocID="{09FACDE9-7EA5-4149-9394-D16627B5E466}" presName="parTxOnlySpace" presStyleCnt="0"/>
      <dgm:spPr/>
    </dgm:pt>
    <dgm:pt modelId="{35B8183B-72B5-F547-9038-D7FC1D236C9B}" type="pres">
      <dgm:prSet presAssocID="{FD108BD7-8685-A941-9B95-3D983CBF7D8D}" presName="parTxOnly" presStyleLbl="node1" presStyleIdx="1" presStyleCnt="6">
        <dgm:presLayoutVars>
          <dgm:chMax val="0"/>
          <dgm:chPref val="0"/>
          <dgm:bulletEnabled val="1"/>
        </dgm:presLayoutVars>
      </dgm:prSet>
      <dgm:spPr/>
    </dgm:pt>
    <dgm:pt modelId="{162C088A-28A2-274F-9D79-E837E8851FA9}" type="pres">
      <dgm:prSet presAssocID="{25617615-4A59-2444-AC7F-8BF1D2E53E36}" presName="parTxOnlySpace" presStyleCnt="0"/>
      <dgm:spPr/>
    </dgm:pt>
    <dgm:pt modelId="{3C6E52FD-CD95-A849-9B97-CB0C797BD35E}" type="pres">
      <dgm:prSet presAssocID="{D31223ED-7DD2-AF47-BFDC-FE75C636868C}" presName="parTxOnly" presStyleLbl="node1" presStyleIdx="2" presStyleCnt="6">
        <dgm:presLayoutVars>
          <dgm:chMax val="0"/>
          <dgm:chPref val="0"/>
          <dgm:bulletEnabled val="1"/>
        </dgm:presLayoutVars>
      </dgm:prSet>
      <dgm:spPr/>
    </dgm:pt>
    <dgm:pt modelId="{71C22231-578C-F340-9052-AA569058D66D}" type="pres">
      <dgm:prSet presAssocID="{55B6D1DB-751A-0548-B329-750456994EF5}" presName="parTxOnlySpace" presStyleCnt="0"/>
      <dgm:spPr/>
    </dgm:pt>
    <dgm:pt modelId="{06986D11-AD0D-9E4E-A5C6-AB401B8CF637}" type="pres">
      <dgm:prSet presAssocID="{8DDF942A-15D5-CD4D-960C-CE5AA6BF68D9}" presName="parTxOnly" presStyleLbl="node1" presStyleIdx="3" presStyleCnt="6">
        <dgm:presLayoutVars>
          <dgm:chMax val="0"/>
          <dgm:chPref val="0"/>
          <dgm:bulletEnabled val="1"/>
        </dgm:presLayoutVars>
      </dgm:prSet>
      <dgm:spPr/>
    </dgm:pt>
    <dgm:pt modelId="{443B76CE-D1A3-6840-AFDF-961DFE4EF188}" type="pres">
      <dgm:prSet presAssocID="{34FC5F25-59FE-994B-8C87-5C0C450BCCB3}" presName="parTxOnlySpace" presStyleCnt="0"/>
      <dgm:spPr/>
    </dgm:pt>
    <dgm:pt modelId="{35934543-F9AE-DC42-8975-24E48BAC742A}" type="pres">
      <dgm:prSet presAssocID="{07719BB3-F23B-B540-99FB-0AFF85B9C911}" presName="parTxOnly" presStyleLbl="node1" presStyleIdx="4" presStyleCnt="6">
        <dgm:presLayoutVars>
          <dgm:chMax val="0"/>
          <dgm:chPref val="0"/>
          <dgm:bulletEnabled val="1"/>
        </dgm:presLayoutVars>
      </dgm:prSet>
      <dgm:spPr/>
    </dgm:pt>
    <dgm:pt modelId="{EF77602B-0FEA-C14B-B036-378EB3625EB5}" type="pres">
      <dgm:prSet presAssocID="{7D60D2A4-DB37-C543-96FA-35673883BD2D}" presName="parTxOnlySpace" presStyleCnt="0"/>
      <dgm:spPr/>
    </dgm:pt>
    <dgm:pt modelId="{44AA9CF1-5B51-524C-8B2C-9BC803A364E0}" type="pres">
      <dgm:prSet presAssocID="{9EEFFA1C-9722-0447-ABA2-528964CEF4F2}" presName="parTxOnly" presStyleLbl="node1" presStyleIdx="5" presStyleCnt="6">
        <dgm:presLayoutVars>
          <dgm:chMax val="0"/>
          <dgm:chPref val="0"/>
          <dgm:bulletEnabled val="1"/>
        </dgm:presLayoutVars>
      </dgm:prSet>
      <dgm:spPr/>
    </dgm:pt>
  </dgm:ptLst>
  <dgm:cxnLst>
    <dgm:cxn modelId="{E35B7625-9069-0A49-BC3B-870D588FB735}" srcId="{BE21B78F-ADAB-CB40-9F3A-592ABE7D49E8}" destId="{D31223ED-7DD2-AF47-BFDC-FE75C636868C}" srcOrd="2" destOrd="0" parTransId="{3F4478A0-B4EC-B949-B794-4868F35AAACF}" sibTransId="{55B6D1DB-751A-0548-B329-750456994EF5}"/>
    <dgm:cxn modelId="{27777227-C160-7143-8820-70160EECB29A}" type="presOf" srcId="{AE5FA315-47E1-E441-92B6-CCF4DE9C0851}" destId="{4F8F24B5-17F9-334F-A18C-4EEFE52F2BA8}" srcOrd="0" destOrd="0" presId="urn:microsoft.com/office/officeart/2005/8/layout/chevron1"/>
    <dgm:cxn modelId="{5037634D-9EB9-1246-9BB1-69505D7B7760}" srcId="{BE21B78F-ADAB-CB40-9F3A-592ABE7D49E8}" destId="{AE5FA315-47E1-E441-92B6-CCF4DE9C0851}" srcOrd="0" destOrd="0" parTransId="{EFEEF5FB-3FBD-3E49-9267-7EE99465D3F4}" sibTransId="{09FACDE9-7EA5-4149-9394-D16627B5E466}"/>
    <dgm:cxn modelId="{FBEBFF53-7090-C14C-A194-5100D0007CD1}" srcId="{BE21B78F-ADAB-CB40-9F3A-592ABE7D49E8}" destId="{8DDF942A-15D5-CD4D-960C-CE5AA6BF68D9}" srcOrd="3" destOrd="0" parTransId="{6E99CC45-9578-4A49-85CC-0230455FA970}" sibTransId="{34FC5F25-59FE-994B-8C87-5C0C450BCCB3}"/>
    <dgm:cxn modelId="{D72A1C69-8EDA-EF4C-AD8B-938BD7F61224}" srcId="{BE21B78F-ADAB-CB40-9F3A-592ABE7D49E8}" destId="{9EEFFA1C-9722-0447-ABA2-528964CEF4F2}" srcOrd="5" destOrd="0" parTransId="{2BE95364-E327-8748-95A6-AE2BC27DA8F9}" sibTransId="{8E1C347B-FC10-3F4D-91B1-F9381415BABE}"/>
    <dgm:cxn modelId="{59B83F9C-1D9E-B947-8D51-7A4397913DB0}" srcId="{BE21B78F-ADAB-CB40-9F3A-592ABE7D49E8}" destId="{07719BB3-F23B-B540-99FB-0AFF85B9C911}" srcOrd="4" destOrd="0" parTransId="{0F4BE552-4C20-6C43-B295-101267C7A2DE}" sibTransId="{7D60D2A4-DB37-C543-96FA-35673883BD2D}"/>
    <dgm:cxn modelId="{850E769C-0B0E-4F47-9104-3F21AB28CF99}" type="presOf" srcId="{FD108BD7-8685-A941-9B95-3D983CBF7D8D}" destId="{35B8183B-72B5-F547-9038-D7FC1D236C9B}" srcOrd="0" destOrd="0" presId="urn:microsoft.com/office/officeart/2005/8/layout/chevron1"/>
    <dgm:cxn modelId="{63D25AB4-CB2C-2842-AABE-3A9789727596}" type="presOf" srcId="{D31223ED-7DD2-AF47-BFDC-FE75C636868C}" destId="{3C6E52FD-CD95-A849-9B97-CB0C797BD35E}" srcOrd="0" destOrd="0" presId="urn:microsoft.com/office/officeart/2005/8/layout/chevron1"/>
    <dgm:cxn modelId="{125C79B6-450A-EF44-8637-B24A93E6E6A9}" type="presOf" srcId="{BE21B78F-ADAB-CB40-9F3A-592ABE7D49E8}" destId="{0F35F7C5-2F75-BA49-BC20-1CDA1B71A4EA}" srcOrd="0" destOrd="0" presId="urn:microsoft.com/office/officeart/2005/8/layout/chevron1"/>
    <dgm:cxn modelId="{CF3675BC-9E1E-F546-8A15-CE78636959F3}" srcId="{BE21B78F-ADAB-CB40-9F3A-592ABE7D49E8}" destId="{FD108BD7-8685-A941-9B95-3D983CBF7D8D}" srcOrd="1" destOrd="0" parTransId="{B902D9BC-D82E-414B-9435-AA3D932098C8}" sibTransId="{25617615-4A59-2444-AC7F-8BF1D2E53E36}"/>
    <dgm:cxn modelId="{21802FDB-5DE5-C148-BDA2-375F33F15D1A}" type="presOf" srcId="{8DDF942A-15D5-CD4D-960C-CE5AA6BF68D9}" destId="{06986D11-AD0D-9E4E-A5C6-AB401B8CF637}" srcOrd="0" destOrd="0" presId="urn:microsoft.com/office/officeart/2005/8/layout/chevron1"/>
    <dgm:cxn modelId="{FB564DFA-8B85-0C4E-9F8F-BDB1DC590D38}" type="presOf" srcId="{07719BB3-F23B-B540-99FB-0AFF85B9C911}" destId="{35934543-F9AE-DC42-8975-24E48BAC742A}" srcOrd="0" destOrd="0" presId="urn:microsoft.com/office/officeart/2005/8/layout/chevron1"/>
    <dgm:cxn modelId="{2E7ABDFB-FAD1-E64A-980E-78EA69849822}" type="presOf" srcId="{9EEFFA1C-9722-0447-ABA2-528964CEF4F2}" destId="{44AA9CF1-5B51-524C-8B2C-9BC803A364E0}" srcOrd="0" destOrd="0" presId="urn:microsoft.com/office/officeart/2005/8/layout/chevron1"/>
    <dgm:cxn modelId="{D918A24A-DD0F-5D40-B5C4-D435982A811C}" type="presParOf" srcId="{0F35F7C5-2F75-BA49-BC20-1CDA1B71A4EA}" destId="{4F8F24B5-17F9-334F-A18C-4EEFE52F2BA8}" srcOrd="0" destOrd="0" presId="urn:microsoft.com/office/officeart/2005/8/layout/chevron1"/>
    <dgm:cxn modelId="{39ED46C1-A239-3D4F-ADFF-25CDC93A86EE}" type="presParOf" srcId="{0F35F7C5-2F75-BA49-BC20-1CDA1B71A4EA}" destId="{CDBDB7C6-A4E8-3144-8E39-F2010864BDCE}" srcOrd="1" destOrd="0" presId="urn:microsoft.com/office/officeart/2005/8/layout/chevron1"/>
    <dgm:cxn modelId="{EE31A085-D9FE-A94C-B964-F81892FAE680}" type="presParOf" srcId="{0F35F7C5-2F75-BA49-BC20-1CDA1B71A4EA}" destId="{35B8183B-72B5-F547-9038-D7FC1D236C9B}" srcOrd="2" destOrd="0" presId="urn:microsoft.com/office/officeart/2005/8/layout/chevron1"/>
    <dgm:cxn modelId="{377EC7B0-29DD-7041-B89C-40FF9E2A5EE9}" type="presParOf" srcId="{0F35F7C5-2F75-BA49-BC20-1CDA1B71A4EA}" destId="{162C088A-28A2-274F-9D79-E837E8851FA9}" srcOrd="3" destOrd="0" presId="urn:microsoft.com/office/officeart/2005/8/layout/chevron1"/>
    <dgm:cxn modelId="{F6869328-A506-1143-A3DB-FEAC262BD365}" type="presParOf" srcId="{0F35F7C5-2F75-BA49-BC20-1CDA1B71A4EA}" destId="{3C6E52FD-CD95-A849-9B97-CB0C797BD35E}" srcOrd="4" destOrd="0" presId="urn:microsoft.com/office/officeart/2005/8/layout/chevron1"/>
    <dgm:cxn modelId="{B4F5D6D0-1F75-CC46-BB91-8F939A171EFC}" type="presParOf" srcId="{0F35F7C5-2F75-BA49-BC20-1CDA1B71A4EA}" destId="{71C22231-578C-F340-9052-AA569058D66D}" srcOrd="5" destOrd="0" presId="urn:microsoft.com/office/officeart/2005/8/layout/chevron1"/>
    <dgm:cxn modelId="{EBBF4DD1-9444-C34B-AF3D-D4CBF66CEF20}" type="presParOf" srcId="{0F35F7C5-2F75-BA49-BC20-1CDA1B71A4EA}" destId="{06986D11-AD0D-9E4E-A5C6-AB401B8CF637}" srcOrd="6" destOrd="0" presId="urn:microsoft.com/office/officeart/2005/8/layout/chevron1"/>
    <dgm:cxn modelId="{95E6C2DD-9147-3A40-ACB7-506089107D52}" type="presParOf" srcId="{0F35F7C5-2F75-BA49-BC20-1CDA1B71A4EA}" destId="{443B76CE-D1A3-6840-AFDF-961DFE4EF188}" srcOrd="7" destOrd="0" presId="urn:microsoft.com/office/officeart/2005/8/layout/chevron1"/>
    <dgm:cxn modelId="{0E3E43A7-3461-C14A-9377-591FB6FF79AF}" type="presParOf" srcId="{0F35F7C5-2F75-BA49-BC20-1CDA1B71A4EA}" destId="{35934543-F9AE-DC42-8975-24E48BAC742A}" srcOrd="8" destOrd="0" presId="urn:microsoft.com/office/officeart/2005/8/layout/chevron1"/>
    <dgm:cxn modelId="{3394EFCC-98A8-3945-9762-5FC1377D8166}" type="presParOf" srcId="{0F35F7C5-2F75-BA49-BC20-1CDA1B71A4EA}" destId="{EF77602B-0FEA-C14B-B036-378EB3625EB5}" srcOrd="9" destOrd="0" presId="urn:microsoft.com/office/officeart/2005/8/layout/chevron1"/>
    <dgm:cxn modelId="{A423002E-8EEC-F444-9EAE-8C920E3D065E}" type="presParOf" srcId="{0F35F7C5-2F75-BA49-BC20-1CDA1B71A4EA}" destId="{44AA9CF1-5B51-524C-8B2C-9BC803A364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F24B5-17F9-334F-A18C-4EEFE52F2BA8}">
      <dsp:nvSpPr>
        <dsp:cNvPr id="0" name=""/>
        <dsp:cNvSpPr/>
      </dsp:nvSpPr>
      <dsp:spPr>
        <a:xfrm>
          <a:off x="4537" y="2371776"/>
          <a:ext cx="1687786" cy="6751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Plan</a:t>
          </a:r>
          <a:endParaRPr lang="en-GB" sz="2100" kern="1200"/>
        </a:p>
      </dsp:txBody>
      <dsp:txXfrm>
        <a:off x="342094" y="2371776"/>
        <a:ext cx="1012672" cy="675114"/>
      </dsp:txXfrm>
    </dsp:sp>
    <dsp:sp modelId="{35B8183B-72B5-F547-9038-D7FC1D236C9B}">
      <dsp:nvSpPr>
        <dsp:cNvPr id="0" name=""/>
        <dsp:cNvSpPr/>
      </dsp:nvSpPr>
      <dsp:spPr>
        <a:xfrm>
          <a:off x="1523544" y="2371776"/>
          <a:ext cx="1687786" cy="67511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Code</a:t>
          </a:r>
          <a:endParaRPr lang="en-GB" sz="2100" kern="1200"/>
        </a:p>
      </dsp:txBody>
      <dsp:txXfrm>
        <a:off x="1861101" y="2371776"/>
        <a:ext cx="1012672" cy="675114"/>
      </dsp:txXfrm>
    </dsp:sp>
    <dsp:sp modelId="{3C6E52FD-CD95-A849-9B97-CB0C797BD35E}">
      <dsp:nvSpPr>
        <dsp:cNvPr id="0" name=""/>
        <dsp:cNvSpPr/>
      </dsp:nvSpPr>
      <dsp:spPr>
        <a:xfrm>
          <a:off x="3042552" y="2371776"/>
          <a:ext cx="1687786" cy="675114"/>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Build</a:t>
          </a:r>
          <a:endParaRPr lang="en-GB" sz="2100" kern="1200"/>
        </a:p>
      </dsp:txBody>
      <dsp:txXfrm>
        <a:off x="3380109" y="2371776"/>
        <a:ext cx="1012672" cy="675114"/>
      </dsp:txXfrm>
    </dsp:sp>
    <dsp:sp modelId="{06986D11-AD0D-9E4E-A5C6-AB401B8CF637}">
      <dsp:nvSpPr>
        <dsp:cNvPr id="0" name=""/>
        <dsp:cNvSpPr/>
      </dsp:nvSpPr>
      <dsp:spPr>
        <a:xfrm>
          <a:off x="4561560" y="2371776"/>
          <a:ext cx="1687786" cy="675114"/>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Test</a:t>
          </a:r>
          <a:endParaRPr lang="en-GB" sz="2100" kern="1200"/>
        </a:p>
      </dsp:txBody>
      <dsp:txXfrm>
        <a:off x="4899117" y="2371776"/>
        <a:ext cx="1012672" cy="675114"/>
      </dsp:txXfrm>
    </dsp:sp>
    <dsp:sp modelId="{35934543-F9AE-DC42-8975-24E48BAC742A}">
      <dsp:nvSpPr>
        <dsp:cNvPr id="0" name=""/>
        <dsp:cNvSpPr/>
      </dsp:nvSpPr>
      <dsp:spPr>
        <a:xfrm>
          <a:off x="6080567" y="2371776"/>
          <a:ext cx="1687786" cy="675114"/>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Deploy</a:t>
          </a:r>
          <a:endParaRPr lang="en-GB" sz="2100" kern="1200"/>
        </a:p>
      </dsp:txBody>
      <dsp:txXfrm>
        <a:off x="6418124" y="2371776"/>
        <a:ext cx="1012672" cy="675114"/>
      </dsp:txXfrm>
    </dsp:sp>
    <dsp:sp modelId="{44AA9CF1-5B51-524C-8B2C-9BC803A364E0}">
      <dsp:nvSpPr>
        <dsp:cNvPr id="0" name=""/>
        <dsp:cNvSpPr/>
      </dsp:nvSpPr>
      <dsp:spPr>
        <a:xfrm>
          <a:off x="7599575" y="2371776"/>
          <a:ext cx="1687786" cy="6751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Monitor</a:t>
          </a:r>
          <a:endParaRPr lang="en-GB" sz="2100" kern="1200"/>
        </a:p>
      </dsp:txBody>
      <dsp:txXfrm>
        <a:off x="7937132" y="2371776"/>
        <a:ext cx="1012672" cy="6751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7A48-965A-BA15-0AE9-BEA1EF7218E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DE0A82B-55B2-E660-4829-33D533A07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4D039D9-C539-699B-5286-87DE567AA490}"/>
              </a:ext>
            </a:extLst>
          </p:cNvPr>
          <p:cNvSpPr>
            <a:spLocks noGrp="1"/>
          </p:cNvSpPr>
          <p:nvPr>
            <p:ph type="dt" sz="half" idx="10"/>
          </p:nvPr>
        </p:nvSpPr>
        <p:spPr/>
        <p:txBody>
          <a:bodyPr/>
          <a:lstStyle/>
          <a:p>
            <a:fld id="{E9175749-BE88-2442-8D84-DEA4B15C26FA}" type="datetimeFigureOut">
              <a:rPr lang="en-US" smtClean="0"/>
              <a:t>11/11/23</a:t>
            </a:fld>
            <a:endParaRPr lang="en-US"/>
          </a:p>
        </p:txBody>
      </p:sp>
      <p:sp>
        <p:nvSpPr>
          <p:cNvPr id="5" name="Footer Placeholder 4">
            <a:extLst>
              <a:ext uri="{FF2B5EF4-FFF2-40B4-BE49-F238E27FC236}">
                <a16:creationId xmlns:a16="http://schemas.microsoft.com/office/drawing/2014/main" id="{ED7DBA3F-DE78-2B26-931D-68397B349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3091B-809A-523C-5246-8709FE24D89C}"/>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19538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3CDC-269E-14B9-0424-6944C24AF9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9C8F23-D517-CCAF-3CF4-FAD92BFAFFE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C2D5C8-E565-9C7E-9B60-1B76602F46AB}"/>
              </a:ext>
            </a:extLst>
          </p:cNvPr>
          <p:cNvSpPr>
            <a:spLocks noGrp="1"/>
          </p:cNvSpPr>
          <p:nvPr>
            <p:ph type="dt" sz="half" idx="10"/>
          </p:nvPr>
        </p:nvSpPr>
        <p:spPr/>
        <p:txBody>
          <a:bodyPr/>
          <a:lstStyle/>
          <a:p>
            <a:fld id="{E9175749-BE88-2442-8D84-DEA4B15C26FA}" type="datetimeFigureOut">
              <a:rPr lang="en-US" smtClean="0"/>
              <a:t>11/11/23</a:t>
            </a:fld>
            <a:endParaRPr lang="en-US"/>
          </a:p>
        </p:txBody>
      </p:sp>
      <p:sp>
        <p:nvSpPr>
          <p:cNvPr id="5" name="Footer Placeholder 4">
            <a:extLst>
              <a:ext uri="{FF2B5EF4-FFF2-40B4-BE49-F238E27FC236}">
                <a16:creationId xmlns:a16="http://schemas.microsoft.com/office/drawing/2014/main" id="{B2B904AA-18C8-14AB-78CE-90CD3EFC8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7B73C-3A4A-DC95-5378-D359DEA10B4B}"/>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6464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A89420-DB14-5DCB-A90A-717C1085734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7D9018-76F9-3F03-08AC-1CAED39897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B2550F-715A-BB7F-734B-930ED0451653}"/>
              </a:ext>
            </a:extLst>
          </p:cNvPr>
          <p:cNvSpPr>
            <a:spLocks noGrp="1"/>
          </p:cNvSpPr>
          <p:nvPr>
            <p:ph type="dt" sz="half" idx="10"/>
          </p:nvPr>
        </p:nvSpPr>
        <p:spPr/>
        <p:txBody>
          <a:bodyPr/>
          <a:lstStyle/>
          <a:p>
            <a:fld id="{E9175749-BE88-2442-8D84-DEA4B15C26FA}" type="datetimeFigureOut">
              <a:rPr lang="en-US" smtClean="0"/>
              <a:t>11/11/23</a:t>
            </a:fld>
            <a:endParaRPr lang="en-US"/>
          </a:p>
        </p:txBody>
      </p:sp>
      <p:sp>
        <p:nvSpPr>
          <p:cNvPr id="5" name="Footer Placeholder 4">
            <a:extLst>
              <a:ext uri="{FF2B5EF4-FFF2-40B4-BE49-F238E27FC236}">
                <a16:creationId xmlns:a16="http://schemas.microsoft.com/office/drawing/2014/main" id="{875EFE46-93D7-67A9-E0AA-6EFD2E923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32C5E-8936-4EC1-CF36-520A38559E90}"/>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23556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9F00-FAB9-A268-C8C4-FC5BF4B8F00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556B8F-9276-9D4F-8221-8F359DAC2AA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93236E-0131-F7B2-2169-0FE0807C6395}"/>
              </a:ext>
            </a:extLst>
          </p:cNvPr>
          <p:cNvSpPr>
            <a:spLocks noGrp="1"/>
          </p:cNvSpPr>
          <p:nvPr>
            <p:ph type="dt" sz="half" idx="10"/>
          </p:nvPr>
        </p:nvSpPr>
        <p:spPr/>
        <p:txBody>
          <a:bodyPr/>
          <a:lstStyle/>
          <a:p>
            <a:fld id="{E9175749-BE88-2442-8D84-DEA4B15C26FA}" type="datetimeFigureOut">
              <a:rPr lang="en-US" smtClean="0"/>
              <a:t>11/11/23</a:t>
            </a:fld>
            <a:endParaRPr lang="en-US"/>
          </a:p>
        </p:txBody>
      </p:sp>
      <p:sp>
        <p:nvSpPr>
          <p:cNvPr id="5" name="Footer Placeholder 4">
            <a:extLst>
              <a:ext uri="{FF2B5EF4-FFF2-40B4-BE49-F238E27FC236}">
                <a16:creationId xmlns:a16="http://schemas.microsoft.com/office/drawing/2014/main" id="{5FC041ED-6FF3-D817-6F49-8474DB246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2E6D0-77AE-28A5-9E8B-0D35FCB245D3}"/>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22903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157D-4FE5-58C8-C537-19ADC0361F6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45D52B9-E915-2ACA-858E-9039EF68B2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828744-21B0-B825-05AA-B52B6D6BB8CD}"/>
              </a:ext>
            </a:extLst>
          </p:cNvPr>
          <p:cNvSpPr>
            <a:spLocks noGrp="1"/>
          </p:cNvSpPr>
          <p:nvPr>
            <p:ph type="dt" sz="half" idx="10"/>
          </p:nvPr>
        </p:nvSpPr>
        <p:spPr/>
        <p:txBody>
          <a:bodyPr/>
          <a:lstStyle/>
          <a:p>
            <a:fld id="{E9175749-BE88-2442-8D84-DEA4B15C26FA}" type="datetimeFigureOut">
              <a:rPr lang="en-US" smtClean="0"/>
              <a:t>11/11/23</a:t>
            </a:fld>
            <a:endParaRPr lang="en-US"/>
          </a:p>
        </p:txBody>
      </p:sp>
      <p:sp>
        <p:nvSpPr>
          <p:cNvPr id="5" name="Footer Placeholder 4">
            <a:extLst>
              <a:ext uri="{FF2B5EF4-FFF2-40B4-BE49-F238E27FC236}">
                <a16:creationId xmlns:a16="http://schemas.microsoft.com/office/drawing/2014/main" id="{0DBCEBD8-B7C3-D1A5-D0AD-FC064D58C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86CFD-6C0A-C7A2-D6E0-F57D9E02A258}"/>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4708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29D1-A778-41A3-4696-961C1374D4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4063AB7-9D0E-A438-700B-C04503B3289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D4CC594-AE6E-1E4C-5710-E05CF31366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3D7A98-A029-6E32-8BC6-84119685B801}"/>
              </a:ext>
            </a:extLst>
          </p:cNvPr>
          <p:cNvSpPr>
            <a:spLocks noGrp="1"/>
          </p:cNvSpPr>
          <p:nvPr>
            <p:ph type="dt" sz="half" idx="10"/>
          </p:nvPr>
        </p:nvSpPr>
        <p:spPr/>
        <p:txBody>
          <a:bodyPr/>
          <a:lstStyle/>
          <a:p>
            <a:fld id="{E9175749-BE88-2442-8D84-DEA4B15C26FA}" type="datetimeFigureOut">
              <a:rPr lang="en-US" smtClean="0"/>
              <a:t>11/11/23</a:t>
            </a:fld>
            <a:endParaRPr lang="en-US"/>
          </a:p>
        </p:txBody>
      </p:sp>
      <p:sp>
        <p:nvSpPr>
          <p:cNvPr id="6" name="Footer Placeholder 5">
            <a:extLst>
              <a:ext uri="{FF2B5EF4-FFF2-40B4-BE49-F238E27FC236}">
                <a16:creationId xmlns:a16="http://schemas.microsoft.com/office/drawing/2014/main" id="{1F0B122B-CAEC-FD14-A465-F7B8C0A3D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BD409-B05D-F70A-C2BB-D0A0DCD70AE1}"/>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88819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3FFA-0B56-56A6-5DF1-85C8BBD6CBE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5BD7694-D2FA-834D-4597-AB446F0559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42C13F-7601-D615-29C1-05538E175E5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E2BDF87-72C0-C830-F916-4D15F388B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8A7FE9-B663-A3C7-6337-7D6066F2DB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A26B3E8-598A-AF93-DCE7-915DE1BACF6F}"/>
              </a:ext>
            </a:extLst>
          </p:cNvPr>
          <p:cNvSpPr>
            <a:spLocks noGrp="1"/>
          </p:cNvSpPr>
          <p:nvPr>
            <p:ph type="dt" sz="half" idx="10"/>
          </p:nvPr>
        </p:nvSpPr>
        <p:spPr/>
        <p:txBody>
          <a:bodyPr/>
          <a:lstStyle/>
          <a:p>
            <a:fld id="{E9175749-BE88-2442-8D84-DEA4B15C26FA}" type="datetimeFigureOut">
              <a:rPr lang="en-US" smtClean="0"/>
              <a:t>11/11/23</a:t>
            </a:fld>
            <a:endParaRPr lang="en-US"/>
          </a:p>
        </p:txBody>
      </p:sp>
      <p:sp>
        <p:nvSpPr>
          <p:cNvPr id="8" name="Footer Placeholder 7">
            <a:extLst>
              <a:ext uri="{FF2B5EF4-FFF2-40B4-BE49-F238E27FC236}">
                <a16:creationId xmlns:a16="http://schemas.microsoft.com/office/drawing/2014/main" id="{97AA2F42-4BDB-00FC-BA05-F4D5F343F0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82CEBC-D23E-FCF0-FB92-02E89ED2FC15}"/>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81747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5DD5-4359-3C86-D34A-0175C7ED784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6771BC-5B38-8074-D1E5-F533B7BA76E5}"/>
              </a:ext>
            </a:extLst>
          </p:cNvPr>
          <p:cNvSpPr>
            <a:spLocks noGrp="1"/>
          </p:cNvSpPr>
          <p:nvPr>
            <p:ph type="dt" sz="half" idx="10"/>
          </p:nvPr>
        </p:nvSpPr>
        <p:spPr/>
        <p:txBody>
          <a:bodyPr/>
          <a:lstStyle/>
          <a:p>
            <a:fld id="{E9175749-BE88-2442-8D84-DEA4B15C26FA}" type="datetimeFigureOut">
              <a:rPr lang="en-US" smtClean="0"/>
              <a:t>11/11/23</a:t>
            </a:fld>
            <a:endParaRPr lang="en-US"/>
          </a:p>
        </p:txBody>
      </p:sp>
      <p:sp>
        <p:nvSpPr>
          <p:cNvPr id="4" name="Footer Placeholder 3">
            <a:extLst>
              <a:ext uri="{FF2B5EF4-FFF2-40B4-BE49-F238E27FC236}">
                <a16:creationId xmlns:a16="http://schemas.microsoft.com/office/drawing/2014/main" id="{9A5CFB45-8B5A-8077-9727-B66216B30E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8F37A-88F8-BDD6-E7B6-6943DF7E2976}"/>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425025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57501-6A19-B46F-A241-4DABD5A546DA}"/>
              </a:ext>
            </a:extLst>
          </p:cNvPr>
          <p:cNvSpPr>
            <a:spLocks noGrp="1"/>
          </p:cNvSpPr>
          <p:nvPr>
            <p:ph type="dt" sz="half" idx="10"/>
          </p:nvPr>
        </p:nvSpPr>
        <p:spPr/>
        <p:txBody>
          <a:bodyPr/>
          <a:lstStyle/>
          <a:p>
            <a:fld id="{E9175749-BE88-2442-8D84-DEA4B15C26FA}" type="datetimeFigureOut">
              <a:rPr lang="en-US" smtClean="0"/>
              <a:t>11/11/23</a:t>
            </a:fld>
            <a:endParaRPr lang="en-US"/>
          </a:p>
        </p:txBody>
      </p:sp>
      <p:sp>
        <p:nvSpPr>
          <p:cNvPr id="3" name="Footer Placeholder 2">
            <a:extLst>
              <a:ext uri="{FF2B5EF4-FFF2-40B4-BE49-F238E27FC236}">
                <a16:creationId xmlns:a16="http://schemas.microsoft.com/office/drawing/2014/main" id="{AB0D0BE9-FC3F-DAE9-27A0-FE3442BE5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2BD5F4-0BBC-BF7A-1226-F2CCCE997532}"/>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208166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19D7-7949-ED9A-E6D8-907BBE2904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FCC5D41-08D4-DEE7-5923-979BFA3DF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906A47-D44A-4375-8320-9BF2A787F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7C1433-9F91-D664-352E-997B6AF7B084}"/>
              </a:ext>
            </a:extLst>
          </p:cNvPr>
          <p:cNvSpPr>
            <a:spLocks noGrp="1"/>
          </p:cNvSpPr>
          <p:nvPr>
            <p:ph type="dt" sz="half" idx="10"/>
          </p:nvPr>
        </p:nvSpPr>
        <p:spPr/>
        <p:txBody>
          <a:bodyPr/>
          <a:lstStyle/>
          <a:p>
            <a:fld id="{E9175749-BE88-2442-8D84-DEA4B15C26FA}" type="datetimeFigureOut">
              <a:rPr lang="en-US" smtClean="0"/>
              <a:t>11/11/23</a:t>
            </a:fld>
            <a:endParaRPr lang="en-US"/>
          </a:p>
        </p:txBody>
      </p:sp>
      <p:sp>
        <p:nvSpPr>
          <p:cNvPr id="6" name="Footer Placeholder 5">
            <a:extLst>
              <a:ext uri="{FF2B5EF4-FFF2-40B4-BE49-F238E27FC236}">
                <a16:creationId xmlns:a16="http://schemas.microsoft.com/office/drawing/2014/main" id="{EC503735-ACB4-EB18-FE9C-B88B7DACC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93BFA-B47A-E594-C085-CC823DDD1ADA}"/>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72165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B749-AA9F-5007-E9E6-9216B0F656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1CA7889-D673-4C67-57FF-71290CA8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20302D-7EDD-E2C8-A061-FA0AB843E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86A52C-3C85-6F43-7DC0-D41A02F9F1A2}"/>
              </a:ext>
            </a:extLst>
          </p:cNvPr>
          <p:cNvSpPr>
            <a:spLocks noGrp="1"/>
          </p:cNvSpPr>
          <p:nvPr>
            <p:ph type="dt" sz="half" idx="10"/>
          </p:nvPr>
        </p:nvSpPr>
        <p:spPr/>
        <p:txBody>
          <a:bodyPr/>
          <a:lstStyle/>
          <a:p>
            <a:fld id="{E9175749-BE88-2442-8D84-DEA4B15C26FA}" type="datetimeFigureOut">
              <a:rPr lang="en-US" smtClean="0"/>
              <a:t>11/11/23</a:t>
            </a:fld>
            <a:endParaRPr lang="en-US"/>
          </a:p>
        </p:txBody>
      </p:sp>
      <p:sp>
        <p:nvSpPr>
          <p:cNvPr id="6" name="Footer Placeholder 5">
            <a:extLst>
              <a:ext uri="{FF2B5EF4-FFF2-40B4-BE49-F238E27FC236}">
                <a16:creationId xmlns:a16="http://schemas.microsoft.com/office/drawing/2014/main" id="{A9EFF323-C33D-55E8-EB81-4B55DC349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E1A6D-E04D-AC44-891C-580DE20885C6}"/>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87422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020A9B-0794-BA9F-7F5D-2DDE0AA871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755B8-140E-BA83-B506-9D570E1B65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F48332-BDA8-A16A-C94B-6C7D59B63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75749-BE88-2442-8D84-DEA4B15C26FA}" type="datetimeFigureOut">
              <a:rPr lang="en-US" smtClean="0"/>
              <a:t>11/11/23</a:t>
            </a:fld>
            <a:endParaRPr lang="en-US"/>
          </a:p>
        </p:txBody>
      </p:sp>
      <p:sp>
        <p:nvSpPr>
          <p:cNvPr id="5" name="Footer Placeholder 4">
            <a:extLst>
              <a:ext uri="{FF2B5EF4-FFF2-40B4-BE49-F238E27FC236}">
                <a16:creationId xmlns:a16="http://schemas.microsoft.com/office/drawing/2014/main" id="{1D38FCAF-CD4E-EADE-CF30-1537821D3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2B2C0F-C10C-98F8-362A-13C3B5877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463A4-7FAA-CA4D-A10D-741717D5E888}" type="slidenum">
              <a:rPr lang="en-US" smtClean="0"/>
              <a:t>‹#›</a:t>
            </a:fld>
            <a:endParaRPr lang="en-US"/>
          </a:p>
        </p:txBody>
      </p:sp>
    </p:spTree>
    <p:extLst>
      <p:ext uri="{BB962C8B-B14F-4D97-AF65-F5344CB8AC3E}">
        <p14:creationId xmlns:p14="http://schemas.microsoft.com/office/powerpoint/2010/main" val="3304024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45C19B2D-4B46-3D29-B09F-739966488AD9}"/>
              </a:ext>
            </a:extLst>
          </p:cNvPr>
          <p:cNvSpPr/>
          <p:nvPr/>
        </p:nvSpPr>
        <p:spPr>
          <a:xfrm>
            <a:off x="2921878" y="2752270"/>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Produce systems</a:t>
            </a:r>
          </a:p>
          <a:p>
            <a:pPr marL="720000"/>
            <a:r>
              <a:rPr lang="en-GB" sz="1400" dirty="0">
                <a:effectLst/>
                <a:latin typeface="Calibri" panose="020F0502020204030204" pitchFamily="34" charset="0"/>
                <a:ea typeface="Calibri" panose="020F0502020204030204" pitchFamily="34" charset="0"/>
                <a:cs typeface="Times New Roman" panose="02020603050405020304" pitchFamily="18" charset="0"/>
              </a:rPr>
              <a:t>Inspect and test</a:t>
            </a:r>
            <a:endParaRPr lang="en-US" sz="1400" dirty="0"/>
          </a:p>
        </p:txBody>
      </p:sp>
      <p:sp>
        <p:nvSpPr>
          <p:cNvPr id="14" name="Rounded Rectangle 13">
            <a:extLst>
              <a:ext uri="{FF2B5EF4-FFF2-40B4-BE49-F238E27FC236}">
                <a16:creationId xmlns:a16="http://schemas.microsoft.com/office/drawing/2014/main" id="{86B2C776-A73B-5EDF-D5DE-87235D5011EF}"/>
              </a:ext>
            </a:extLst>
          </p:cNvPr>
          <p:cNvSpPr/>
          <p:nvPr/>
        </p:nvSpPr>
        <p:spPr>
          <a:xfrm>
            <a:off x="2921878" y="3699693"/>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Operate system to satisfy users' needs</a:t>
            </a:r>
            <a:endParaRPr lang="en-US" sz="1400" dirty="0"/>
          </a:p>
        </p:txBody>
      </p:sp>
      <p:sp>
        <p:nvSpPr>
          <p:cNvPr id="15" name="Rounded Rectangle 14">
            <a:extLst>
              <a:ext uri="{FF2B5EF4-FFF2-40B4-BE49-F238E27FC236}">
                <a16:creationId xmlns:a16="http://schemas.microsoft.com/office/drawing/2014/main" id="{F802EE60-3C78-7BCA-B6D7-70642547236A}"/>
              </a:ext>
            </a:extLst>
          </p:cNvPr>
          <p:cNvSpPr/>
          <p:nvPr/>
        </p:nvSpPr>
        <p:spPr>
          <a:xfrm>
            <a:off x="2921877" y="4644779"/>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Provide sustained system capability</a:t>
            </a:r>
            <a:r>
              <a:rPr lang="en-GB" sz="1400" dirty="0">
                <a:effectLst/>
              </a:rPr>
              <a:t> </a:t>
            </a:r>
            <a:endParaRPr lang="en-US" sz="1400" dirty="0"/>
          </a:p>
        </p:txBody>
      </p:sp>
      <p:sp>
        <p:nvSpPr>
          <p:cNvPr id="16" name="Rounded Rectangle 15">
            <a:extLst>
              <a:ext uri="{FF2B5EF4-FFF2-40B4-BE49-F238E27FC236}">
                <a16:creationId xmlns:a16="http://schemas.microsoft.com/office/drawing/2014/main" id="{63D128B2-164C-D338-B30E-A4E3A10A4F49}"/>
              </a:ext>
            </a:extLst>
          </p:cNvPr>
          <p:cNvSpPr/>
          <p:nvPr/>
        </p:nvSpPr>
        <p:spPr>
          <a:xfrm>
            <a:off x="2921877" y="5582370"/>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Store, archive or dispose of system</a:t>
            </a:r>
            <a:r>
              <a:rPr lang="en-GB" sz="1400" dirty="0">
                <a:effectLst/>
              </a:rPr>
              <a:t> </a:t>
            </a:r>
            <a:endParaRPr lang="en-US" sz="1400" dirty="0"/>
          </a:p>
        </p:txBody>
      </p:sp>
      <p:sp>
        <p:nvSpPr>
          <p:cNvPr id="12" name="Rounded Rectangle 11">
            <a:extLst>
              <a:ext uri="{FF2B5EF4-FFF2-40B4-BE49-F238E27FC236}">
                <a16:creationId xmlns:a16="http://schemas.microsoft.com/office/drawing/2014/main" id="{E235B235-01E6-34DD-62CE-CD073AFFD8D9}"/>
              </a:ext>
            </a:extLst>
          </p:cNvPr>
          <p:cNvSpPr/>
          <p:nvPr/>
        </p:nvSpPr>
        <p:spPr>
          <a:xfrm>
            <a:off x="2921878" y="1804847"/>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ea typeface="Calibri" panose="020F0502020204030204" pitchFamily="34" charset="0"/>
                <a:cs typeface="Times New Roman" panose="02020603050405020304" pitchFamily="18" charset="0"/>
              </a:rPr>
              <a:t>Refine system requirements</a:t>
            </a:r>
          </a:p>
          <a:p>
            <a:pPr marL="720000">
              <a:lnSpc>
                <a:spcPct val="107000"/>
              </a:lnSpc>
            </a:pPr>
            <a:r>
              <a:rPr lang="en-GB" sz="1400" dirty="0">
                <a:effectLst/>
                <a:ea typeface="Calibri" panose="020F0502020204030204" pitchFamily="34" charset="0"/>
                <a:cs typeface="Times New Roman" panose="02020603050405020304" pitchFamily="18" charset="0"/>
              </a:rPr>
              <a:t>Create solution description</a:t>
            </a:r>
          </a:p>
          <a:p>
            <a:pPr marL="720000">
              <a:lnSpc>
                <a:spcPct val="107000"/>
              </a:lnSpc>
            </a:pPr>
            <a:r>
              <a:rPr lang="en-GB" sz="1400" dirty="0">
                <a:effectLst/>
                <a:ea typeface="Calibri" panose="020F0502020204030204" pitchFamily="34" charset="0"/>
                <a:cs typeface="Times New Roman" panose="02020603050405020304" pitchFamily="18" charset="0"/>
              </a:rPr>
              <a:t>Build system</a:t>
            </a:r>
          </a:p>
          <a:p>
            <a:pPr marL="720000">
              <a:lnSpc>
                <a:spcPct val="107000"/>
              </a:lnSpc>
            </a:pPr>
            <a:r>
              <a:rPr lang="en-GB" sz="1400" dirty="0">
                <a:effectLst/>
                <a:ea typeface="Calibri" panose="020F0502020204030204" pitchFamily="34" charset="0"/>
                <a:cs typeface="Times New Roman" panose="02020603050405020304" pitchFamily="18" charset="0"/>
              </a:rPr>
              <a:t>Verify and validate system </a:t>
            </a:r>
            <a:endParaRPr lang="en-US" sz="1400" dirty="0"/>
          </a:p>
        </p:txBody>
      </p:sp>
      <p:sp>
        <p:nvSpPr>
          <p:cNvPr id="11" name="Rounded Rectangle 10">
            <a:extLst>
              <a:ext uri="{FF2B5EF4-FFF2-40B4-BE49-F238E27FC236}">
                <a16:creationId xmlns:a16="http://schemas.microsoft.com/office/drawing/2014/main" id="{B32BB71B-0BC1-38D2-1E2E-83655807553C}"/>
              </a:ext>
            </a:extLst>
          </p:cNvPr>
          <p:cNvSpPr/>
          <p:nvPr/>
        </p:nvSpPr>
        <p:spPr>
          <a:xfrm>
            <a:off x="2921878" y="864241"/>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ea typeface="Calibri" panose="020F0502020204030204" pitchFamily="34" charset="0"/>
                <a:cs typeface="Times New Roman" panose="02020603050405020304" pitchFamily="18" charset="0"/>
              </a:rPr>
              <a:t>Identify stakeholders' needs</a:t>
            </a:r>
          </a:p>
          <a:p>
            <a:pPr marL="720000">
              <a:lnSpc>
                <a:spcPct val="107000"/>
              </a:lnSpc>
            </a:pPr>
            <a:r>
              <a:rPr lang="en-GB" sz="1400" dirty="0">
                <a:effectLst/>
                <a:ea typeface="Calibri" panose="020F0502020204030204" pitchFamily="34" charset="0"/>
                <a:cs typeface="Times New Roman" panose="02020603050405020304" pitchFamily="18" charset="0"/>
              </a:rPr>
              <a:t>Explore concepts</a:t>
            </a:r>
          </a:p>
          <a:p>
            <a:pPr marL="720000"/>
            <a:r>
              <a:rPr lang="en-GB" sz="1400" dirty="0">
                <a:effectLst/>
                <a:ea typeface="Calibri" panose="020F0502020204030204" pitchFamily="34" charset="0"/>
                <a:cs typeface="Times New Roman" panose="02020603050405020304" pitchFamily="18" charset="0"/>
              </a:rPr>
              <a:t>Propose viable solutions</a:t>
            </a:r>
            <a:r>
              <a:rPr lang="en-GB" sz="1400" dirty="0">
                <a:effectLst/>
              </a:rPr>
              <a:t> </a:t>
            </a:r>
            <a:endParaRPr lang="en-US" sz="1400" dirty="0"/>
          </a:p>
        </p:txBody>
      </p:sp>
      <p:sp>
        <p:nvSpPr>
          <p:cNvPr id="4" name="Rounded Rectangle 3">
            <a:extLst>
              <a:ext uri="{FF2B5EF4-FFF2-40B4-BE49-F238E27FC236}">
                <a16:creationId xmlns:a16="http://schemas.microsoft.com/office/drawing/2014/main" id="{E081834D-E4B9-4454-E495-2D8A5A45AA88}"/>
              </a:ext>
            </a:extLst>
          </p:cNvPr>
          <p:cNvSpPr/>
          <p:nvPr/>
        </p:nvSpPr>
        <p:spPr>
          <a:xfrm>
            <a:off x="2010122" y="854409"/>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Concept</a:t>
            </a:r>
          </a:p>
        </p:txBody>
      </p:sp>
      <p:sp>
        <p:nvSpPr>
          <p:cNvPr id="5" name="Rounded Rectangle 4">
            <a:extLst>
              <a:ext uri="{FF2B5EF4-FFF2-40B4-BE49-F238E27FC236}">
                <a16:creationId xmlns:a16="http://schemas.microsoft.com/office/drawing/2014/main" id="{ECDF2D12-E529-E542-20FB-FC98D14D812F}"/>
              </a:ext>
            </a:extLst>
          </p:cNvPr>
          <p:cNvSpPr/>
          <p:nvPr/>
        </p:nvSpPr>
        <p:spPr>
          <a:xfrm>
            <a:off x="2010122" y="1795015"/>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Development</a:t>
            </a:r>
          </a:p>
        </p:txBody>
      </p:sp>
      <p:sp>
        <p:nvSpPr>
          <p:cNvPr id="6" name="Rounded Rectangle 5">
            <a:extLst>
              <a:ext uri="{FF2B5EF4-FFF2-40B4-BE49-F238E27FC236}">
                <a16:creationId xmlns:a16="http://schemas.microsoft.com/office/drawing/2014/main" id="{55AD0BD7-9852-6099-589D-D8E87BEF12A7}"/>
              </a:ext>
            </a:extLst>
          </p:cNvPr>
          <p:cNvSpPr/>
          <p:nvPr/>
        </p:nvSpPr>
        <p:spPr>
          <a:xfrm>
            <a:off x="2010122" y="274243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Production </a:t>
            </a:r>
          </a:p>
        </p:txBody>
      </p:sp>
      <p:sp>
        <p:nvSpPr>
          <p:cNvPr id="7" name="Rounded Rectangle 6">
            <a:extLst>
              <a:ext uri="{FF2B5EF4-FFF2-40B4-BE49-F238E27FC236}">
                <a16:creationId xmlns:a16="http://schemas.microsoft.com/office/drawing/2014/main" id="{816FEAC3-3E20-7113-33F0-1A869ACE48D8}"/>
              </a:ext>
            </a:extLst>
          </p:cNvPr>
          <p:cNvSpPr/>
          <p:nvPr/>
        </p:nvSpPr>
        <p:spPr>
          <a:xfrm>
            <a:off x="2010122" y="3689861"/>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Utilisation </a:t>
            </a:r>
          </a:p>
        </p:txBody>
      </p:sp>
      <p:sp>
        <p:nvSpPr>
          <p:cNvPr id="8" name="Rounded Rectangle 7">
            <a:extLst>
              <a:ext uri="{FF2B5EF4-FFF2-40B4-BE49-F238E27FC236}">
                <a16:creationId xmlns:a16="http://schemas.microsoft.com/office/drawing/2014/main" id="{F5E5A73E-E480-D1E6-D590-3CDDE2613999}"/>
              </a:ext>
            </a:extLst>
          </p:cNvPr>
          <p:cNvSpPr/>
          <p:nvPr/>
        </p:nvSpPr>
        <p:spPr>
          <a:xfrm>
            <a:off x="2010122" y="4634947"/>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Support </a:t>
            </a:r>
          </a:p>
        </p:txBody>
      </p:sp>
      <p:sp>
        <p:nvSpPr>
          <p:cNvPr id="9" name="Rounded Rectangle 8">
            <a:extLst>
              <a:ext uri="{FF2B5EF4-FFF2-40B4-BE49-F238E27FC236}">
                <a16:creationId xmlns:a16="http://schemas.microsoft.com/office/drawing/2014/main" id="{322748F3-1285-4D1B-005C-C8F55CD45CF3}"/>
              </a:ext>
            </a:extLst>
          </p:cNvPr>
          <p:cNvSpPr/>
          <p:nvPr/>
        </p:nvSpPr>
        <p:spPr>
          <a:xfrm>
            <a:off x="1998840" y="557253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Retirement </a:t>
            </a:r>
          </a:p>
        </p:txBody>
      </p:sp>
    </p:spTree>
    <p:extLst>
      <p:ext uri="{BB962C8B-B14F-4D97-AF65-F5344CB8AC3E}">
        <p14:creationId xmlns:p14="http://schemas.microsoft.com/office/powerpoint/2010/main" val="3846244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29A4AB-FF92-2866-C710-DDCDC7A4FBAF}"/>
              </a:ext>
            </a:extLst>
          </p:cNvPr>
          <p:cNvPicPr>
            <a:picLocks noChangeAspect="1"/>
          </p:cNvPicPr>
          <p:nvPr/>
        </p:nvPicPr>
        <p:blipFill>
          <a:blip r:embed="rId2"/>
          <a:stretch>
            <a:fillRect/>
          </a:stretch>
        </p:blipFill>
        <p:spPr>
          <a:xfrm>
            <a:off x="5967528" y="2506356"/>
            <a:ext cx="1166195" cy="1075491"/>
          </a:xfrm>
          <a:prstGeom prst="rect">
            <a:avLst/>
          </a:prstGeom>
        </p:spPr>
      </p:pic>
      <p:pic>
        <p:nvPicPr>
          <p:cNvPr id="7" name="Picture 6">
            <a:extLst>
              <a:ext uri="{FF2B5EF4-FFF2-40B4-BE49-F238E27FC236}">
                <a16:creationId xmlns:a16="http://schemas.microsoft.com/office/drawing/2014/main" id="{6B1A7C88-0672-4F72-421C-5EE1DF190701}"/>
              </a:ext>
            </a:extLst>
          </p:cNvPr>
          <p:cNvPicPr>
            <a:picLocks noChangeAspect="1"/>
          </p:cNvPicPr>
          <p:nvPr/>
        </p:nvPicPr>
        <p:blipFill>
          <a:blip r:embed="rId3"/>
          <a:stretch>
            <a:fillRect/>
          </a:stretch>
        </p:blipFill>
        <p:spPr>
          <a:xfrm>
            <a:off x="3361681" y="2638189"/>
            <a:ext cx="1650794" cy="917108"/>
          </a:xfrm>
          <a:prstGeom prst="rect">
            <a:avLst/>
          </a:prstGeom>
        </p:spPr>
      </p:pic>
      <p:pic>
        <p:nvPicPr>
          <p:cNvPr id="3" name="Picture 2">
            <a:extLst>
              <a:ext uri="{FF2B5EF4-FFF2-40B4-BE49-F238E27FC236}">
                <a16:creationId xmlns:a16="http://schemas.microsoft.com/office/drawing/2014/main" id="{E43138F3-6155-2821-62A2-F027C7F367DA}"/>
              </a:ext>
            </a:extLst>
          </p:cNvPr>
          <p:cNvPicPr>
            <a:picLocks noChangeAspect="1"/>
          </p:cNvPicPr>
          <p:nvPr/>
        </p:nvPicPr>
        <p:blipFill>
          <a:blip r:embed="rId4"/>
          <a:stretch>
            <a:fillRect/>
          </a:stretch>
        </p:blipFill>
        <p:spPr>
          <a:xfrm>
            <a:off x="4303643" y="1999043"/>
            <a:ext cx="1918253" cy="849063"/>
          </a:xfrm>
          <a:prstGeom prst="rect">
            <a:avLst/>
          </a:prstGeom>
        </p:spPr>
      </p:pic>
      <p:sp>
        <p:nvSpPr>
          <p:cNvPr id="14" name="Rounded Rectangle 13">
            <a:extLst>
              <a:ext uri="{FF2B5EF4-FFF2-40B4-BE49-F238E27FC236}">
                <a16:creationId xmlns:a16="http://schemas.microsoft.com/office/drawing/2014/main" id="{BF80AEB1-60BF-F28D-C30A-F0F5A1214929}"/>
              </a:ext>
            </a:extLst>
          </p:cNvPr>
          <p:cNvSpPr/>
          <p:nvPr/>
        </p:nvSpPr>
        <p:spPr>
          <a:xfrm>
            <a:off x="3319688" y="1698016"/>
            <a:ext cx="3949209" cy="1997711"/>
          </a:xfrm>
          <a:prstGeom prst="roundRect">
            <a:avLst/>
          </a:prstGeom>
          <a:noFill/>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b="1">
                <a:solidFill>
                  <a:srgbClr val="4472C4"/>
                </a:solidFill>
                <a:effectLst/>
                <a:latin typeface="Arial" panose="020B0604020202020204" pitchFamily="34" charset="0"/>
                <a:ea typeface="Calibri" panose="020F0502020204030204" pitchFamily="34" charset="0"/>
                <a:cs typeface="Arial" panose="020B0604020202020204" pitchFamily="34" charset="0"/>
              </a:rPr>
              <a:t>System</a:t>
            </a:r>
            <a:endParaRPr lang="en-GB" sz="1600">
              <a:effectLst/>
              <a:latin typeface="Arial" panose="020B0604020202020204" pitchFamily="34" charset="0"/>
              <a:ea typeface="Calibri" panose="020F0502020204030204" pitchFamily="34" charset="0"/>
              <a:cs typeface="Arial" panose="020B0604020202020204" pitchFamily="34" charset="0"/>
            </a:endParaRPr>
          </a:p>
        </p:txBody>
      </p:sp>
      <p:sp>
        <p:nvSpPr>
          <p:cNvPr id="15" name="Pentagon 14">
            <a:extLst>
              <a:ext uri="{FF2B5EF4-FFF2-40B4-BE49-F238E27FC236}">
                <a16:creationId xmlns:a16="http://schemas.microsoft.com/office/drawing/2014/main" id="{C8BBC3E0-A398-9242-ABD1-27A5B6AF63C2}"/>
              </a:ext>
            </a:extLst>
          </p:cNvPr>
          <p:cNvSpPr/>
          <p:nvPr/>
        </p:nvSpPr>
        <p:spPr>
          <a:xfrm>
            <a:off x="2005599" y="2305597"/>
            <a:ext cx="1189259" cy="738505"/>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Inputs</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6" name="Pentagon 15">
            <a:extLst>
              <a:ext uri="{FF2B5EF4-FFF2-40B4-BE49-F238E27FC236}">
                <a16:creationId xmlns:a16="http://schemas.microsoft.com/office/drawing/2014/main" id="{13699448-4C72-9A8B-4DF9-D21537812CE9}"/>
              </a:ext>
            </a:extLst>
          </p:cNvPr>
          <p:cNvSpPr/>
          <p:nvPr/>
        </p:nvSpPr>
        <p:spPr>
          <a:xfrm>
            <a:off x="7515310" y="2307776"/>
            <a:ext cx="1188510" cy="737870"/>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Outputs</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8" name="Text Box 5">
            <a:extLst>
              <a:ext uri="{FF2B5EF4-FFF2-40B4-BE49-F238E27FC236}">
                <a16:creationId xmlns:a16="http://schemas.microsoft.com/office/drawing/2014/main" id="{BE74657C-9F6F-0AAF-AB68-2C6691A2F2EC}"/>
              </a:ext>
            </a:extLst>
          </p:cNvPr>
          <p:cNvSpPr txBox="1"/>
          <p:nvPr/>
        </p:nvSpPr>
        <p:spPr>
          <a:xfrm>
            <a:off x="3319688" y="1220009"/>
            <a:ext cx="2141220" cy="25654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Environment</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19" name="Elbow Connector 18">
            <a:extLst>
              <a:ext uri="{FF2B5EF4-FFF2-40B4-BE49-F238E27FC236}">
                <a16:creationId xmlns:a16="http://schemas.microsoft.com/office/drawing/2014/main" id="{0D328392-AF2C-5707-4BF9-0D6256A335C8}"/>
              </a:ext>
            </a:extLst>
          </p:cNvPr>
          <p:cNvCxnSpPr>
            <a:cxnSpLocks/>
            <a:stCxn id="16" idx="2"/>
            <a:endCxn id="20" idx="3"/>
          </p:cNvCxnSpPr>
          <p:nvPr/>
        </p:nvCxnSpPr>
        <p:spPr>
          <a:xfrm rot="5400000">
            <a:off x="6304433" y="2500471"/>
            <a:ext cx="1075490" cy="2165841"/>
          </a:xfrm>
          <a:prstGeom prst="bentConnector2">
            <a:avLst/>
          </a:prstGeom>
          <a:ln w="1905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 Box 655">
            <a:extLst>
              <a:ext uri="{FF2B5EF4-FFF2-40B4-BE49-F238E27FC236}">
                <a16:creationId xmlns:a16="http://schemas.microsoft.com/office/drawing/2014/main" id="{7E831B2E-8AEE-C1CD-A16B-448BB4CFEBD0}"/>
              </a:ext>
            </a:extLst>
          </p:cNvPr>
          <p:cNvSpPr txBox="1"/>
          <p:nvPr/>
        </p:nvSpPr>
        <p:spPr>
          <a:xfrm>
            <a:off x="4611755" y="3993183"/>
            <a:ext cx="1147502" cy="2559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6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Feedback</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28" name="Elbow Connector 27">
            <a:extLst>
              <a:ext uri="{FF2B5EF4-FFF2-40B4-BE49-F238E27FC236}">
                <a16:creationId xmlns:a16="http://schemas.microsoft.com/office/drawing/2014/main" id="{EBEE82A8-CB7E-96AA-48B4-864D1281666C}"/>
              </a:ext>
            </a:extLst>
          </p:cNvPr>
          <p:cNvCxnSpPr>
            <a:cxnSpLocks/>
            <a:stCxn id="20" idx="1"/>
            <a:endCxn id="15" idx="2"/>
          </p:cNvCxnSpPr>
          <p:nvPr/>
        </p:nvCxnSpPr>
        <p:spPr>
          <a:xfrm rot="10800000">
            <a:off x="2415603" y="3044102"/>
            <a:ext cx="2196153" cy="1077034"/>
          </a:xfrm>
          <a:prstGeom prst="bentConnector2">
            <a:avLst/>
          </a:prstGeom>
          <a:ln w="1905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4073153A-C918-3926-90E6-2BA57385A025}"/>
              </a:ext>
            </a:extLst>
          </p:cNvPr>
          <p:cNvSpPr/>
          <p:nvPr/>
        </p:nvSpPr>
        <p:spPr>
          <a:xfrm>
            <a:off x="3927661" y="405719"/>
            <a:ext cx="2733261" cy="5168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effectLst/>
                <a:latin typeface="Helvetica" pitchFamily="2" charset="0"/>
              </a:rPr>
              <a:t>BS ISO/IEC 25000:2014</a:t>
            </a:r>
          </a:p>
        </p:txBody>
      </p:sp>
      <p:cxnSp>
        <p:nvCxnSpPr>
          <p:cNvPr id="31" name="Elbow Connector 30">
            <a:extLst>
              <a:ext uri="{FF2B5EF4-FFF2-40B4-BE49-F238E27FC236}">
                <a16:creationId xmlns:a16="http://schemas.microsoft.com/office/drawing/2014/main" id="{019E173F-6136-2110-1422-5EAB3007C72E}"/>
              </a:ext>
            </a:extLst>
          </p:cNvPr>
          <p:cNvCxnSpPr>
            <a:stCxn id="29" idx="1"/>
            <a:endCxn id="15" idx="0"/>
          </p:cNvCxnSpPr>
          <p:nvPr/>
        </p:nvCxnSpPr>
        <p:spPr>
          <a:xfrm rot="10800000" flipV="1">
            <a:off x="2415603" y="664135"/>
            <a:ext cx="1512059" cy="164146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49348697-A0ED-9E95-6860-510CCEF3E270}"/>
              </a:ext>
            </a:extLst>
          </p:cNvPr>
          <p:cNvCxnSpPr>
            <a:cxnSpLocks/>
            <a:stCxn id="29" idx="3"/>
            <a:endCxn id="16" idx="0"/>
          </p:cNvCxnSpPr>
          <p:nvPr/>
        </p:nvCxnSpPr>
        <p:spPr>
          <a:xfrm>
            <a:off x="6660922" y="664136"/>
            <a:ext cx="1264176" cy="164364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07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9DB11210-5F9E-9B23-51AF-1B8BFC4A3D05}"/>
              </a:ext>
            </a:extLst>
          </p:cNvPr>
          <p:cNvSpPr/>
          <p:nvPr/>
        </p:nvSpPr>
        <p:spPr>
          <a:xfrm>
            <a:off x="7139090" y="1172817"/>
            <a:ext cx="2245925" cy="4979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7E918B5-21C5-1774-53EC-912E8941070C}"/>
              </a:ext>
            </a:extLst>
          </p:cNvPr>
          <p:cNvSpPr/>
          <p:nvPr/>
        </p:nvSpPr>
        <p:spPr>
          <a:xfrm>
            <a:off x="3262831" y="1172817"/>
            <a:ext cx="3876259" cy="4979505"/>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1CB0BE8-02FC-9585-5695-CC7107E73726}"/>
              </a:ext>
            </a:extLst>
          </p:cNvPr>
          <p:cNvSpPr/>
          <p:nvPr/>
        </p:nvSpPr>
        <p:spPr>
          <a:xfrm>
            <a:off x="1133061" y="1172817"/>
            <a:ext cx="2135257" cy="4979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F42CD0-98EB-3A8C-D5B2-2A08777D8CAF}"/>
              </a:ext>
            </a:extLst>
          </p:cNvPr>
          <p:cNvSpPr/>
          <p:nvPr/>
        </p:nvSpPr>
        <p:spPr>
          <a:xfrm>
            <a:off x="7560365" y="2282690"/>
            <a:ext cx="1689652" cy="1689652"/>
          </a:xfrm>
          <a:prstGeom prst="ellipse">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6" name="Oval 5">
            <a:extLst>
              <a:ext uri="{FF2B5EF4-FFF2-40B4-BE49-F238E27FC236}">
                <a16:creationId xmlns:a16="http://schemas.microsoft.com/office/drawing/2014/main" id="{E2407BD9-50F9-F682-FD28-2ED196241B91}"/>
              </a:ext>
            </a:extLst>
          </p:cNvPr>
          <p:cNvSpPr/>
          <p:nvPr/>
        </p:nvSpPr>
        <p:spPr>
          <a:xfrm>
            <a:off x="7407965" y="2348948"/>
            <a:ext cx="1689652" cy="1689652"/>
          </a:xfrm>
          <a:prstGeom prst="ellipse">
            <a:avLst/>
          </a:prstGeom>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2" name="Oval 1">
            <a:extLst>
              <a:ext uri="{FF2B5EF4-FFF2-40B4-BE49-F238E27FC236}">
                <a16:creationId xmlns:a16="http://schemas.microsoft.com/office/drawing/2014/main" id="{8B67805D-F4F9-A211-A4A0-62A965F4CCE3}"/>
              </a:ext>
            </a:extLst>
          </p:cNvPr>
          <p:cNvSpPr/>
          <p:nvPr/>
        </p:nvSpPr>
        <p:spPr>
          <a:xfrm>
            <a:off x="1461053" y="2395332"/>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Process quality</a:t>
            </a:r>
          </a:p>
        </p:txBody>
      </p:sp>
      <p:sp>
        <p:nvSpPr>
          <p:cNvPr id="3" name="Oval 2">
            <a:extLst>
              <a:ext uri="{FF2B5EF4-FFF2-40B4-BE49-F238E27FC236}">
                <a16:creationId xmlns:a16="http://schemas.microsoft.com/office/drawing/2014/main" id="{8BC782CA-2B85-8110-066C-428550602D9C}"/>
              </a:ext>
            </a:extLst>
          </p:cNvPr>
          <p:cNvSpPr/>
          <p:nvPr/>
        </p:nvSpPr>
        <p:spPr>
          <a:xfrm>
            <a:off x="7255565" y="2395329"/>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4" name="Oval 3">
            <a:extLst>
              <a:ext uri="{FF2B5EF4-FFF2-40B4-BE49-F238E27FC236}">
                <a16:creationId xmlns:a16="http://schemas.microsoft.com/office/drawing/2014/main" id="{D36C5F33-D27D-4FF7-3A3C-84755E4A1496}"/>
              </a:ext>
            </a:extLst>
          </p:cNvPr>
          <p:cNvSpPr/>
          <p:nvPr/>
        </p:nvSpPr>
        <p:spPr>
          <a:xfrm>
            <a:off x="5320748" y="2395329"/>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External properties</a:t>
            </a:r>
          </a:p>
        </p:txBody>
      </p:sp>
      <p:sp>
        <p:nvSpPr>
          <p:cNvPr id="5" name="Oval 4">
            <a:extLst>
              <a:ext uri="{FF2B5EF4-FFF2-40B4-BE49-F238E27FC236}">
                <a16:creationId xmlns:a16="http://schemas.microsoft.com/office/drawing/2014/main" id="{8B7A6ECD-0400-D4BC-EEAD-878673C22B89}"/>
              </a:ext>
            </a:extLst>
          </p:cNvPr>
          <p:cNvSpPr/>
          <p:nvPr/>
        </p:nvSpPr>
        <p:spPr>
          <a:xfrm>
            <a:off x="3385931" y="2395331"/>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Internal properties</a:t>
            </a:r>
          </a:p>
        </p:txBody>
      </p:sp>
      <p:cxnSp>
        <p:nvCxnSpPr>
          <p:cNvPr id="9" name="Curved Connector 8">
            <a:extLst>
              <a:ext uri="{FF2B5EF4-FFF2-40B4-BE49-F238E27FC236}">
                <a16:creationId xmlns:a16="http://schemas.microsoft.com/office/drawing/2014/main" id="{FD64CDC0-D4B8-42FA-E601-403139365414}"/>
              </a:ext>
            </a:extLst>
          </p:cNvPr>
          <p:cNvCxnSpPr>
            <a:stCxn id="2" idx="7"/>
            <a:endCxn id="5" idx="1"/>
          </p:cNvCxnSpPr>
          <p:nvPr/>
        </p:nvCxnSpPr>
        <p:spPr>
          <a:xfrm rot="5400000" flipH="1" flipV="1">
            <a:off x="3268318" y="2277719"/>
            <a:ext cx="1" cy="730114"/>
          </a:xfrm>
          <a:prstGeom prst="curvedConnector3">
            <a:avLst>
              <a:gd name="adj1" fmla="val 4760450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70CB7C17-7CE9-51A4-276E-048448BA7759}"/>
              </a:ext>
            </a:extLst>
          </p:cNvPr>
          <p:cNvCxnSpPr>
            <a:cxnSpLocks/>
            <a:stCxn id="5" idx="7"/>
            <a:endCxn id="4" idx="1"/>
          </p:cNvCxnSpPr>
          <p:nvPr/>
        </p:nvCxnSpPr>
        <p:spPr>
          <a:xfrm rot="5400000" flipH="1" flipV="1">
            <a:off x="5198164" y="2272748"/>
            <a:ext cx="2" cy="740053"/>
          </a:xfrm>
          <a:prstGeom prst="curvedConnector3">
            <a:avLst>
              <a:gd name="adj1" fmla="val 2380230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01CDB0DA-AA83-6414-080E-891038CC8EBA}"/>
              </a:ext>
            </a:extLst>
          </p:cNvPr>
          <p:cNvCxnSpPr>
            <a:cxnSpLocks/>
            <a:stCxn id="4" idx="7"/>
            <a:endCxn id="3" idx="1"/>
          </p:cNvCxnSpPr>
          <p:nvPr/>
        </p:nvCxnSpPr>
        <p:spPr>
          <a:xfrm rot="5400000" flipH="1" flipV="1">
            <a:off x="7132982" y="2272747"/>
            <a:ext cx="12700" cy="740053"/>
          </a:xfrm>
          <a:prstGeom prst="curvedConnector3">
            <a:avLst>
              <a:gd name="adj1" fmla="val 3748378"/>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AB3D7F82-089C-D998-D327-87F16F7A82A3}"/>
              </a:ext>
            </a:extLst>
          </p:cNvPr>
          <p:cNvCxnSpPr>
            <a:cxnSpLocks/>
            <a:stCxn id="3" idx="3"/>
            <a:endCxn id="4" idx="5"/>
          </p:cNvCxnSpPr>
          <p:nvPr/>
        </p:nvCxnSpPr>
        <p:spPr>
          <a:xfrm rot="5400000">
            <a:off x="7132983" y="3467511"/>
            <a:ext cx="12700" cy="740053"/>
          </a:xfrm>
          <a:prstGeom prst="curvedConnector3">
            <a:avLst>
              <a:gd name="adj1" fmla="val 3748378"/>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633DC10B-583B-9DC1-7799-73AB4934343D}"/>
              </a:ext>
            </a:extLst>
          </p:cNvPr>
          <p:cNvCxnSpPr>
            <a:cxnSpLocks/>
            <a:stCxn id="4" idx="3"/>
            <a:endCxn id="5" idx="5"/>
          </p:cNvCxnSpPr>
          <p:nvPr/>
        </p:nvCxnSpPr>
        <p:spPr>
          <a:xfrm rot="5400000">
            <a:off x="5198165" y="3467512"/>
            <a:ext cx="2" cy="740053"/>
          </a:xfrm>
          <a:prstGeom prst="curvedConnector3">
            <a:avLst>
              <a:gd name="adj1" fmla="val 23802300000"/>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8BE96A55-5C3C-5D5B-AA69-F731F0AA3A08}"/>
              </a:ext>
            </a:extLst>
          </p:cNvPr>
          <p:cNvCxnSpPr>
            <a:cxnSpLocks/>
            <a:stCxn id="5" idx="3"/>
            <a:endCxn id="2" idx="5"/>
          </p:cNvCxnSpPr>
          <p:nvPr/>
        </p:nvCxnSpPr>
        <p:spPr>
          <a:xfrm rot="5400000">
            <a:off x="3268318" y="3472482"/>
            <a:ext cx="1" cy="730114"/>
          </a:xfrm>
          <a:prstGeom prst="curvedConnector3">
            <a:avLst>
              <a:gd name="adj1" fmla="val 47604500000"/>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5E21B2A-EEFE-D1AB-84DE-F43EC231159D}"/>
              </a:ext>
            </a:extLst>
          </p:cNvPr>
          <p:cNvSpPr txBox="1"/>
          <p:nvPr/>
        </p:nvSpPr>
        <p:spPr>
          <a:xfrm>
            <a:off x="1496979" y="1527353"/>
            <a:ext cx="1617800" cy="369332"/>
          </a:xfrm>
          <a:prstGeom prst="rect">
            <a:avLst/>
          </a:prstGeom>
          <a:noFill/>
          <a:ln>
            <a:noFill/>
          </a:ln>
        </p:spPr>
        <p:txBody>
          <a:bodyPr wrap="square" rtlCol="0">
            <a:spAutoFit/>
          </a:bodyPr>
          <a:lstStyle/>
          <a:p>
            <a:pPr algn="ctr"/>
            <a:r>
              <a:rPr lang="en-US" dirty="0"/>
              <a:t>Process</a:t>
            </a:r>
          </a:p>
        </p:txBody>
      </p:sp>
      <p:sp>
        <p:nvSpPr>
          <p:cNvPr id="27" name="TextBox 26">
            <a:extLst>
              <a:ext uri="{FF2B5EF4-FFF2-40B4-BE49-F238E27FC236}">
                <a16:creationId xmlns:a16="http://schemas.microsoft.com/office/drawing/2014/main" id="{7A519ED3-7378-D573-C3F4-B716BD6D4468}"/>
              </a:ext>
            </a:extLst>
          </p:cNvPr>
          <p:cNvSpPr txBox="1"/>
          <p:nvPr/>
        </p:nvSpPr>
        <p:spPr>
          <a:xfrm>
            <a:off x="3457783" y="1516760"/>
            <a:ext cx="3430034" cy="369332"/>
          </a:xfrm>
          <a:prstGeom prst="rect">
            <a:avLst/>
          </a:prstGeom>
          <a:noFill/>
          <a:ln>
            <a:noFill/>
          </a:ln>
        </p:spPr>
        <p:txBody>
          <a:bodyPr wrap="square" rtlCol="0">
            <a:spAutoFit/>
          </a:bodyPr>
          <a:lstStyle/>
          <a:p>
            <a:pPr algn="ctr"/>
            <a:r>
              <a:rPr lang="en-US" dirty="0"/>
              <a:t>Software product</a:t>
            </a:r>
          </a:p>
        </p:txBody>
      </p:sp>
      <p:sp>
        <p:nvSpPr>
          <p:cNvPr id="28" name="TextBox 27">
            <a:extLst>
              <a:ext uri="{FF2B5EF4-FFF2-40B4-BE49-F238E27FC236}">
                <a16:creationId xmlns:a16="http://schemas.microsoft.com/office/drawing/2014/main" id="{24461A13-C3BC-0ACE-AECB-CAE6FB083980}"/>
              </a:ext>
            </a:extLst>
          </p:cNvPr>
          <p:cNvSpPr txBox="1"/>
          <p:nvPr/>
        </p:nvSpPr>
        <p:spPr>
          <a:xfrm>
            <a:off x="6385374" y="1235836"/>
            <a:ext cx="3430034" cy="646331"/>
          </a:xfrm>
          <a:prstGeom prst="rect">
            <a:avLst/>
          </a:prstGeom>
          <a:noFill/>
          <a:ln>
            <a:noFill/>
          </a:ln>
        </p:spPr>
        <p:txBody>
          <a:bodyPr wrap="square" rtlCol="0">
            <a:spAutoFit/>
          </a:bodyPr>
          <a:lstStyle/>
          <a:p>
            <a:pPr algn="ctr"/>
            <a:r>
              <a:rPr lang="en-US" dirty="0"/>
              <a:t>Effect of</a:t>
            </a:r>
          </a:p>
          <a:p>
            <a:pPr algn="ctr"/>
            <a:r>
              <a:rPr lang="en-US" dirty="0"/>
              <a:t>software product</a:t>
            </a:r>
          </a:p>
        </p:txBody>
      </p:sp>
      <p:sp>
        <p:nvSpPr>
          <p:cNvPr id="57" name="TextBox 56">
            <a:extLst>
              <a:ext uri="{FF2B5EF4-FFF2-40B4-BE49-F238E27FC236}">
                <a16:creationId xmlns:a16="http://schemas.microsoft.com/office/drawing/2014/main" id="{40E59BA2-67DA-8BD6-D825-C409920B9ABC}"/>
              </a:ext>
            </a:extLst>
          </p:cNvPr>
          <p:cNvSpPr txBox="1"/>
          <p:nvPr/>
        </p:nvSpPr>
        <p:spPr>
          <a:xfrm>
            <a:off x="1496979" y="5277816"/>
            <a:ext cx="1617800" cy="600164"/>
          </a:xfrm>
          <a:prstGeom prst="rect">
            <a:avLst/>
          </a:prstGeom>
          <a:noFill/>
          <a:ln>
            <a:noFill/>
          </a:ln>
        </p:spPr>
        <p:txBody>
          <a:bodyPr wrap="square" tIns="0" rtlCol="0">
            <a:spAutoFit/>
          </a:bodyPr>
          <a:lstStyle/>
          <a:p>
            <a:pPr algn="ctr"/>
            <a:r>
              <a:rPr lang="en-US" dirty="0"/>
              <a:t>Process</a:t>
            </a:r>
          </a:p>
          <a:p>
            <a:pPr algn="ctr"/>
            <a:r>
              <a:rPr lang="en-US" dirty="0"/>
              <a:t>measures</a:t>
            </a:r>
          </a:p>
        </p:txBody>
      </p:sp>
      <p:sp>
        <p:nvSpPr>
          <p:cNvPr id="58" name="TextBox 57">
            <a:extLst>
              <a:ext uri="{FF2B5EF4-FFF2-40B4-BE49-F238E27FC236}">
                <a16:creationId xmlns:a16="http://schemas.microsoft.com/office/drawing/2014/main" id="{34A4E28A-E0A6-EE74-B413-18877BFD9FBF}"/>
              </a:ext>
            </a:extLst>
          </p:cNvPr>
          <p:cNvSpPr txBox="1"/>
          <p:nvPr/>
        </p:nvSpPr>
        <p:spPr>
          <a:xfrm>
            <a:off x="3421857" y="5277816"/>
            <a:ext cx="1617800" cy="600164"/>
          </a:xfrm>
          <a:prstGeom prst="rect">
            <a:avLst/>
          </a:prstGeom>
          <a:noFill/>
          <a:ln>
            <a:noFill/>
          </a:ln>
        </p:spPr>
        <p:txBody>
          <a:bodyPr wrap="square" tIns="0" rtlCol="0">
            <a:spAutoFit/>
          </a:bodyPr>
          <a:lstStyle/>
          <a:p>
            <a:pPr algn="ctr"/>
            <a:r>
              <a:rPr lang="en-US" dirty="0"/>
              <a:t>Internal</a:t>
            </a:r>
          </a:p>
          <a:p>
            <a:pPr algn="ctr"/>
            <a:r>
              <a:rPr lang="en-US" dirty="0"/>
              <a:t>measures</a:t>
            </a:r>
          </a:p>
        </p:txBody>
      </p:sp>
      <p:sp>
        <p:nvSpPr>
          <p:cNvPr id="59" name="TextBox 58">
            <a:extLst>
              <a:ext uri="{FF2B5EF4-FFF2-40B4-BE49-F238E27FC236}">
                <a16:creationId xmlns:a16="http://schemas.microsoft.com/office/drawing/2014/main" id="{CC6507F8-83A0-AFE3-6B46-E49B22540E2B}"/>
              </a:ext>
            </a:extLst>
          </p:cNvPr>
          <p:cNvSpPr txBox="1"/>
          <p:nvPr/>
        </p:nvSpPr>
        <p:spPr>
          <a:xfrm>
            <a:off x="5356674" y="5277815"/>
            <a:ext cx="1617800" cy="600164"/>
          </a:xfrm>
          <a:prstGeom prst="rect">
            <a:avLst/>
          </a:prstGeom>
          <a:noFill/>
          <a:ln>
            <a:noFill/>
          </a:ln>
        </p:spPr>
        <p:txBody>
          <a:bodyPr wrap="square" tIns="0" rtlCol="0">
            <a:spAutoFit/>
          </a:bodyPr>
          <a:lstStyle/>
          <a:p>
            <a:pPr algn="ctr"/>
            <a:r>
              <a:rPr lang="en-US" dirty="0"/>
              <a:t>External</a:t>
            </a:r>
          </a:p>
          <a:p>
            <a:pPr algn="ctr"/>
            <a:r>
              <a:rPr lang="en-US" dirty="0"/>
              <a:t>measures</a:t>
            </a:r>
          </a:p>
        </p:txBody>
      </p:sp>
      <p:sp>
        <p:nvSpPr>
          <p:cNvPr id="60" name="TextBox 59">
            <a:extLst>
              <a:ext uri="{FF2B5EF4-FFF2-40B4-BE49-F238E27FC236}">
                <a16:creationId xmlns:a16="http://schemas.microsoft.com/office/drawing/2014/main" id="{A9BE552B-EEAA-2D09-2CD9-F69BD94DDBC1}"/>
              </a:ext>
            </a:extLst>
          </p:cNvPr>
          <p:cNvSpPr txBox="1"/>
          <p:nvPr/>
        </p:nvSpPr>
        <p:spPr>
          <a:xfrm>
            <a:off x="7291491" y="5277814"/>
            <a:ext cx="1617800" cy="600164"/>
          </a:xfrm>
          <a:prstGeom prst="rect">
            <a:avLst/>
          </a:prstGeom>
          <a:noFill/>
          <a:ln>
            <a:noFill/>
          </a:ln>
        </p:spPr>
        <p:txBody>
          <a:bodyPr wrap="square" tIns="0" rtlCol="0">
            <a:spAutoFit/>
          </a:bodyPr>
          <a:lstStyle/>
          <a:p>
            <a:pPr algn="ctr"/>
            <a:r>
              <a:rPr lang="en-US" dirty="0"/>
              <a:t>Quality in use</a:t>
            </a:r>
          </a:p>
          <a:p>
            <a:pPr algn="ctr"/>
            <a:r>
              <a:rPr lang="en-US" dirty="0"/>
              <a:t>measures</a:t>
            </a:r>
          </a:p>
        </p:txBody>
      </p:sp>
      <p:cxnSp>
        <p:nvCxnSpPr>
          <p:cNvPr id="61" name="Straight Arrow Connector 60">
            <a:extLst>
              <a:ext uri="{FF2B5EF4-FFF2-40B4-BE49-F238E27FC236}">
                <a16:creationId xmlns:a16="http://schemas.microsoft.com/office/drawing/2014/main" id="{62820398-F815-3A8F-1661-77ECE581565B}"/>
              </a:ext>
            </a:extLst>
          </p:cNvPr>
          <p:cNvCxnSpPr>
            <a:cxnSpLocks/>
            <a:stCxn id="57" idx="0"/>
          </p:cNvCxnSpPr>
          <p:nvPr/>
        </p:nvCxnSpPr>
        <p:spPr>
          <a:xfrm flipV="1">
            <a:off x="2305879" y="4351684"/>
            <a:ext cx="0" cy="926132"/>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6F736BC-8BC0-C69F-DAA5-26D272B500E1}"/>
              </a:ext>
            </a:extLst>
          </p:cNvPr>
          <p:cNvCxnSpPr>
            <a:cxnSpLocks/>
            <a:stCxn id="58" idx="0"/>
          </p:cNvCxnSpPr>
          <p:nvPr/>
        </p:nvCxnSpPr>
        <p:spPr>
          <a:xfrm flipV="1">
            <a:off x="4230757" y="4351683"/>
            <a:ext cx="0" cy="926133"/>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BF8E275-6F13-BFFA-3CCA-8A0BDAF8ABFD}"/>
              </a:ext>
            </a:extLst>
          </p:cNvPr>
          <p:cNvCxnSpPr>
            <a:cxnSpLocks/>
            <a:stCxn id="59" idx="0"/>
          </p:cNvCxnSpPr>
          <p:nvPr/>
        </p:nvCxnSpPr>
        <p:spPr>
          <a:xfrm flipV="1">
            <a:off x="6165574" y="4351681"/>
            <a:ext cx="0" cy="926134"/>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F90C89A-EE9F-8225-ADF6-E7992BA83043}"/>
              </a:ext>
            </a:extLst>
          </p:cNvPr>
          <p:cNvCxnSpPr>
            <a:cxnSpLocks/>
            <a:stCxn id="60" idx="0"/>
          </p:cNvCxnSpPr>
          <p:nvPr/>
        </p:nvCxnSpPr>
        <p:spPr>
          <a:xfrm flipV="1">
            <a:off x="8100391" y="4351681"/>
            <a:ext cx="0" cy="926133"/>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08BF5A28-3690-040E-2895-9E03FB055135}"/>
              </a:ext>
            </a:extLst>
          </p:cNvPr>
          <p:cNvSpPr txBox="1"/>
          <p:nvPr/>
        </p:nvSpPr>
        <p:spPr>
          <a:xfrm>
            <a:off x="9467764" y="2564007"/>
            <a:ext cx="1134889" cy="646331"/>
          </a:xfrm>
          <a:prstGeom prst="rect">
            <a:avLst/>
          </a:prstGeom>
          <a:noFill/>
          <a:ln>
            <a:noFill/>
          </a:ln>
        </p:spPr>
        <p:txBody>
          <a:bodyPr wrap="square" rtlCol="0">
            <a:spAutoFit/>
          </a:bodyPr>
          <a:lstStyle/>
          <a:p>
            <a:pPr algn="ctr"/>
            <a:r>
              <a:rPr lang="en-US" dirty="0"/>
              <a:t>Contexts of use</a:t>
            </a:r>
          </a:p>
        </p:txBody>
      </p:sp>
      <p:cxnSp>
        <p:nvCxnSpPr>
          <p:cNvPr id="66" name="Straight Arrow Connector 65">
            <a:extLst>
              <a:ext uri="{FF2B5EF4-FFF2-40B4-BE49-F238E27FC236}">
                <a16:creationId xmlns:a16="http://schemas.microsoft.com/office/drawing/2014/main" id="{2E734EFD-06EA-8BBD-519C-9521DCFBA7D7}"/>
              </a:ext>
            </a:extLst>
          </p:cNvPr>
          <p:cNvCxnSpPr>
            <a:cxnSpLocks/>
          </p:cNvCxnSpPr>
          <p:nvPr/>
        </p:nvCxnSpPr>
        <p:spPr>
          <a:xfrm flipH="1" flipV="1">
            <a:off x="8497957" y="2636423"/>
            <a:ext cx="1022073" cy="14356"/>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CE6E49EF-154B-E4DB-DB0A-7F27E8858685}"/>
              </a:ext>
            </a:extLst>
          </p:cNvPr>
          <p:cNvCxnSpPr>
            <a:cxnSpLocks/>
          </p:cNvCxnSpPr>
          <p:nvPr/>
        </p:nvCxnSpPr>
        <p:spPr>
          <a:xfrm flipH="1">
            <a:off x="8905461" y="2882692"/>
            <a:ext cx="614568" cy="0"/>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C49CDF53-2EDA-BE1F-9D8C-11F8C33420CF}"/>
              </a:ext>
            </a:extLst>
          </p:cNvPr>
          <p:cNvCxnSpPr>
            <a:cxnSpLocks/>
          </p:cNvCxnSpPr>
          <p:nvPr/>
        </p:nvCxnSpPr>
        <p:spPr>
          <a:xfrm flipH="1">
            <a:off x="9250017" y="3088106"/>
            <a:ext cx="270012" cy="0"/>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C40C33D1-99C0-61B3-F615-4D0470C23613}"/>
              </a:ext>
            </a:extLst>
          </p:cNvPr>
          <p:cNvSpPr txBox="1"/>
          <p:nvPr/>
        </p:nvSpPr>
        <p:spPr>
          <a:xfrm>
            <a:off x="1815134" y="2025820"/>
            <a:ext cx="1617800" cy="307777"/>
          </a:xfrm>
          <a:prstGeom prst="rect">
            <a:avLst/>
          </a:prstGeom>
          <a:noFill/>
          <a:ln>
            <a:noFill/>
          </a:ln>
        </p:spPr>
        <p:txBody>
          <a:bodyPr wrap="square" rtlCol="0">
            <a:spAutoFit/>
          </a:bodyPr>
          <a:lstStyle/>
          <a:p>
            <a:pPr algn="ctr"/>
            <a:r>
              <a:rPr lang="en-US" sz="1400" dirty="0"/>
              <a:t>Influences</a:t>
            </a:r>
          </a:p>
        </p:txBody>
      </p:sp>
      <p:sp>
        <p:nvSpPr>
          <p:cNvPr id="80" name="TextBox 79">
            <a:extLst>
              <a:ext uri="{FF2B5EF4-FFF2-40B4-BE49-F238E27FC236}">
                <a16:creationId xmlns:a16="http://schemas.microsoft.com/office/drawing/2014/main" id="{56EB2C21-E5B9-39AB-381D-E74351A8A8D4}"/>
              </a:ext>
            </a:extLst>
          </p:cNvPr>
          <p:cNvSpPr txBox="1"/>
          <p:nvPr/>
        </p:nvSpPr>
        <p:spPr>
          <a:xfrm>
            <a:off x="3633376" y="2040873"/>
            <a:ext cx="1617800" cy="307777"/>
          </a:xfrm>
          <a:prstGeom prst="rect">
            <a:avLst/>
          </a:prstGeom>
          <a:noFill/>
          <a:ln>
            <a:noFill/>
          </a:ln>
        </p:spPr>
        <p:txBody>
          <a:bodyPr wrap="square" rtlCol="0">
            <a:spAutoFit/>
          </a:bodyPr>
          <a:lstStyle/>
          <a:p>
            <a:pPr algn="ctr"/>
            <a:r>
              <a:rPr lang="en-US" sz="1400" dirty="0"/>
              <a:t>Influences</a:t>
            </a:r>
          </a:p>
        </p:txBody>
      </p:sp>
      <p:sp>
        <p:nvSpPr>
          <p:cNvPr id="81" name="TextBox 80">
            <a:extLst>
              <a:ext uri="{FF2B5EF4-FFF2-40B4-BE49-F238E27FC236}">
                <a16:creationId xmlns:a16="http://schemas.microsoft.com/office/drawing/2014/main" id="{095BE16D-8485-462F-7BEB-CC4DCB5E3382}"/>
              </a:ext>
            </a:extLst>
          </p:cNvPr>
          <p:cNvSpPr txBox="1"/>
          <p:nvPr/>
        </p:nvSpPr>
        <p:spPr>
          <a:xfrm>
            <a:off x="5616234" y="2054211"/>
            <a:ext cx="1617800" cy="307777"/>
          </a:xfrm>
          <a:prstGeom prst="rect">
            <a:avLst/>
          </a:prstGeom>
          <a:noFill/>
          <a:ln>
            <a:noFill/>
          </a:ln>
        </p:spPr>
        <p:txBody>
          <a:bodyPr wrap="square" rtlCol="0">
            <a:spAutoFit/>
          </a:bodyPr>
          <a:lstStyle/>
          <a:p>
            <a:pPr algn="ctr"/>
            <a:r>
              <a:rPr lang="en-US" sz="1400" dirty="0"/>
              <a:t>Influences</a:t>
            </a:r>
          </a:p>
        </p:txBody>
      </p:sp>
      <p:sp>
        <p:nvSpPr>
          <p:cNvPr id="82" name="TextBox 81">
            <a:extLst>
              <a:ext uri="{FF2B5EF4-FFF2-40B4-BE49-F238E27FC236}">
                <a16:creationId xmlns:a16="http://schemas.microsoft.com/office/drawing/2014/main" id="{DB5E8797-2EB5-C58A-8656-B7B47EFC7A44}"/>
              </a:ext>
            </a:extLst>
          </p:cNvPr>
          <p:cNvSpPr txBox="1"/>
          <p:nvPr/>
        </p:nvSpPr>
        <p:spPr>
          <a:xfrm>
            <a:off x="6624503" y="4351681"/>
            <a:ext cx="1029174" cy="523220"/>
          </a:xfrm>
          <a:prstGeom prst="rect">
            <a:avLst/>
          </a:prstGeom>
          <a:noFill/>
          <a:ln>
            <a:noFill/>
          </a:ln>
        </p:spPr>
        <p:txBody>
          <a:bodyPr wrap="square" rtlCol="0">
            <a:spAutoFit/>
          </a:bodyPr>
          <a:lstStyle/>
          <a:p>
            <a:pPr algn="ctr"/>
            <a:r>
              <a:rPr lang="en-US" sz="1400" dirty="0"/>
              <a:t>Depends on</a:t>
            </a:r>
          </a:p>
        </p:txBody>
      </p:sp>
      <p:sp>
        <p:nvSpPr>
          <p:cNvPr id="83" name="TextBox 82">
            <a:extLst>
              <a:ext uri="{FF2B5EF4-FFF2-40B4-BE49-F238E27FC236}">
                <a16:creationId xmlns:a16="http://schemas.microsoft.com/office/drawing/2014/main" id="{D795A632-73DE-38D1-C696-1CA7F854DA24}"/>
              </a:ext>
            </a:extLst>
          </p:cNvPr>
          <p:cNvSpPr txBox="1"/>
          <p:nvPr/>
        </p:nvSpPr>
        <p:spPr>
          <a:xfrm>
            <a:off x="4707030" y="4351681"/>
            <a:ext cx="1029174" cy="523220"/>
          </a:xfrm>
          <a:prstGeom prst="rect">
            <a:avLst/>
          </a:prstGeom>
          <a:noFill/>
          <a:ln>
            <a:noFill/>
          </a:ln>
        </p:spPr>
        <p:txBody>
          <a:bodyPr wrap="square" rtlCol="0">
            <a:spAutoFit/>
          </a:bodyPr>
          <a:lstStyle/>
          <a:p>
            <a:pPr algn="ctr"/>
            <a:r>
              <a:rPr lang="en-US" sz="1400" dirty="0"/>
              <a:t>Depends on</a:t>
            </a:r>
          </a:p>
        </p:txBody>
      </p:sp>
      <p:sp>
        <p:nvSpPr>
          <p:cNvPr id="84" name="TextBox 83">
            <a:extLst>
              <a:ext uri="{FF2B5EF4-FFF2-40B4-BE49-F238E27FC236}">
                <a16:creationId xmlns:a16="http://schemas.microsoft.com/office/drawing/2014/main" id="{BE7A6612-15A1-B2EA-4F29-D709F8E97B9C}"/>
              </a:ext>
            </a:extLst>
          </p:cNvPr>
          <p:cNvSpPr txBox="1"/>
          <p:nvPr/>
        </p:nvSpPr>
        <p:spPr>
          <a:xfrm>
            <a:off x="2752091" y="4351681"/>
            <a:ext cx="1029174" cy="523220"/>
          </a:xfrm>
          <a:prstGeom prst="rect">
            <a:avLst/>
          </a:prstGeom>
          <a:noFill/>
          <a:ln>
            <a:noFill/>
          </a:ln>
        </p:spPr>
        <p:txBody>
          <a:bodyPr wrap="square" rtlCol="0">
            <a:spAutoFit/>
          </a:bodyPr>
          <a:lstStyle/>
          <a:p>
            <a:pPr algn="ctr"/>
            <a:r>
              <a:rPr lang="en-US" sz="1400" dirty="0"/>
              <a:t>Depends on</a:t>
            </a:r>
          </a:p>
        </p:txBody>
      </p:sp>
    </p:spTree>
    <p:extLst>
      <p:ext uri="{BB962C8B-B14F-4D97-AF65-F5344CB8AC3E}">
        <p14:creationId xmlns:p14="http://schemas.microsoft.com/office/powerpoint/2010/main" val="236460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an 21">
            <a:extLst>
              <a:ext uri="{FF2B5EF4-FFF2-40B4-BE49-F238E27FC236}">
                <a16:creationId xmlns:a16="http://schemas.microsoft.com/office/drawing/2014/main" id="{C70D7D0C-EE50-A03C-DB88-7E54C3468EFB}"/>
              </a:ext>
            </a:extLst>
          </p:cNvPr>
          <p:cNvSpPr/>
          <p:nvPr/>
        </p:nvSpPr>
        <p:spPr>
          <a:xfrm>
            <a:off x="6756400" y="1039364"/>
            <a:ext cx="4991100" cy="4805870"/>
          </a:xfrm>
          <a:prstGeom prst="can">
            <a:avLst>
              <a:gd name="adj" fmla="val 12580"/>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98B7CC86-221D-1B16-358B-E463003391FF}"/>
              </a:ext>
            </a:extLst>
          </p:cNvPr>
          <p:cNvSpPr/>
          <p:nvPr/>
        </p:nvSpPr>
        <p:spPr>
          <a:xfrm>
            <a:off x="7279159" y="4903587"/>
            <a:ext cx="3952303" cy="59435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641C629-1E91-9659-FC18-1FE94FADB729}"/>
              </a:ext>
            </a:extLst>
          </p:cNvPr>
          <p:cNvSpPr/>
          <p:nvPr/>
        </p:nvSpPr>
        <p:spPr>
          <a:xfrm>
            <a:off x="7272437" y="3671047"/>
            <a:ext cx="3955469" cy="1207255"/>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8A4E1C-355A-052E-39B7-C4678E13A8EC}"/>
              </a:ext>
            </a:extLst>
          </p:cNvPr>
          <p:cNvSpPr/>
          <p:nvPr/>
        </p:nvSpPr>
        <p:spPr>
          <a:xfrm>
            <a:off x="7774037" y="2571756"/>
            <a:ext cx="2962547" cy="297329"/>
          </a:xfrm>
          <a:prstGeom prst="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660EDAFF-FB8F-6D92-6E72-8B068CFE17CE}"/>
              </a:ext>
            </a:extLst>
          </p:cNvPr>
          <p:cNvSpPr/>
          <p:nvPr/>
        </p:nvSpPr>
        <p:spPr>
          <a:xfrm>
            <a:off x="7767316" y="2259124"/>
            <a:ext cx="2969268" cy="29732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357A41-50D2-F87C-89B4-6627AE062116}"/>
              </a:ext>
            </a:extLst>
          </p:cNvPr>
          <p:cNvSpPr/>
          <p:nvPr/>
        </p:nvSpPr>
        <p:spPr>
          <a:xfrm>
            <a:off x="710390" y="603115"/>
            <a:ext cx="3677056" cy="588523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Class A</a:t>
            </a:r>
          </a:p>
        </p:txBody>
      </p:sp>
      <p:sp>
        <p:nvSpPr>
          <p:cNvPr id="3" name="Rounded Rectangle 2">
            <a:extLst>
              <a:ext uri="{FF2B5EF4-FFF2-40B4-BE49-F238E27FC236}">
                <a16:creationId xmlns:a16="http://schemas.microsoft.com/office/drawing/2014/main" id="{9CC308CA-1CED-FFBC-BFB3-E2DF03EF71CF}"/>
              </a:ext>
            </a:extLst>
          </p:cNvPr>
          <p:cNvSpPr/>
          <p:nvPr/>
        </p:nvSpPr>
        <p:spPr>
          <a:xfrm>
            <a:off x="1435101" y="1678021"/>
            <a:ext cx="2227634" cy="19455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Object 1</a:t>
            </a:r>
          </a:p>
        </p:txBody>
      </p:sp>
      <p:sp>
        <p:nvSpPr>
          <p:cNvPr id="4" name="Rounded Rectangle 3">
            <a:extLst>
              <a:ext uri="{FF2B5EF4-FFF2-40B4-BE49-F238E27FC236}">
                <a16:creationId xmlns:a16="http://schemas.microsoft.com/office/drawing/2014/main" id="{724409F6-7649-D310-BEE3-CFBBD01314BD}"/>
              </a:ext>
            </a:extLst>
          </p:cNvPr>
          <p:cNvSpPr/>
          <p:nvPr/>
        </p:nvSpPr>
        <p:spPr>
          <a:xfrm>
            <a:off x="1435101" y="4309353"/>
            <a:ext cx="2227634" cy="19455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Object 2</a:t>
            </a:r>
          </a:p>
        </p:txBody>
      </p:sp>
      <p:sp>
        <p:nvSpPr>
          <p:cNvPr id="5" name="Rectangle 4">
            <a:extLst>
              <a:ext uri="{FF2B5EF4-FFF2-40B4-BE49-F238E27FC236}">
                <a16:creationId xmlns:a16="http://schemas.microsoft.com/office/drawing/2014/main" id="{DB915978-85CA-B91F-0118-9376D25373CC}"/>
              </a:ext>
            </a:extLst>
          </p:cNvPr>
          <p:cNvSpPr/>
          <p:nvPr/>
        </p:nvSpPr>
        <p:spPr>
          <a:xfrm>
            <a:off x="710390" y="990599"/>
            <a:ext cx="3677056" cy="549774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F70C551-7877-1096-27F7-0CCC918191F7}"/>
              </a:ext>
            </a:extLst>
          </p:cNvPr>
          <p:cNvSpPr/>
          <p:nvPr/>
        </p:nvSpPr>
        <p:spPr>
          <a:xfrm>
            <a:off x="23749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349F95B-776B-C9D6-B972-41B108A7B91E}"/>
              </a:ext>
            </a:extLst>
          </p:cNvPr>
          <p:cNvSpPr/>
          <p:nvPr/>
        </p:nvSpPr>
        <p:spPr>
          <a:xfrm>
            <a:off x="26797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0B19666D-9789-2BEA-B2B1-F75E42C52FAE}"/>
              </a:ext>
            </a:extLst>
          </p:cNvPr>
          <p:cNvSpPr/>
          <p:nvPr/>
        </p:nvSpPr>
        <p:spPr>
          <a:xfrm>
            <a:off x="29845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64A32935-F7BF-A7E1-E6B8-EE324ABD7249}"/>
              </a:ext>
            </a:extLst>
          </p:cNvPr>
          <p:cNvSpPr/>
          <p:nvPr/>
        </p:nvSpPr>
        <p:spPr>
          <a:xfrm>
            <a:off x="32893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5B54374-9A04-3C3D-58EF-9659F35BA380}"/>
              </a:ext>
            </a:extLst>
          </p:cNvPr>
          <p:cNvSpPr/>
          <p:nvPr/>
        </p:nvSpPr>
        <p:spPr>
          <a:xfrm>
            <a:off x="2374900" y="5752290"/>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D3039095-6E53-4CB2-063E-BCF7CA6DD7AA}"/>
              </a:ext>
            </a:extLst>
          </p:cNvPr>
          <p:cNvSpPr/>
          <p:nvPr/>
        </p:nvSpPr>
        <p:spPr>
          <a:xfrm>
            <a:off x="2679700" y="5752290"/>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F4E1EB0-C3E1-4233-8B87-4B05CCCAAE90}"/>
              </a:ext>
            </a:extLst>
          </p:cNvPr>
          <p:cNvSpPr txBox="1"/>
          <p:nvPr/>
        </p:nvSpPr>
        <p:spPr>
          <a:xfrm>
            <a:off x="1511301" y="2304923"/>
            <a:ext cx="2151434" cy="830997"/>
          </a:xfrm>
          <a:prstGeom prst="rect">
            <a:avLst/>
          </a:prstGeom>
          <a:noFill/>
        </p:spPr>
        <p:txBody>
          <a:bodyPr wrap="square" rtlCol="0">
            <a:spAutoFit/>
          </a:bodyPr>
          <a:lstStyle/>
          <a:p>
            <a:r>
              <a:rPr lang="en-US" sz="1200" dirty="0"/>
              <a:t>Id</a:t>
            </a:r>
          </a:p>
          <a:p>
            <a:r>
              <a:rPr lang="en-US" sz="1200" dirty="0"/>
              <a:t>Property a:	“….”</a:t>
            </a:r>
          </a:p>
          <a:p>
            <a:r>
              <a:rPr lang="en-US" sz="1200" dirty="0"/>
              <a:t>Property b:	999</a:t>
            </a:r>
          </a:p>
          <a:p>
            <a:r>
              <a:rPr lang="en-US" sz="1200" dirty="0"/>
              <a:t>Property c:</a:t>
            </a:r>
          </a:p>
        </p:txBody>
      </p:sp>
      <p:sp>
        <p:nvSpPr>
          <p:cNvPr id="21" name="TextBox 20">
            <a:extLst>
              <a:ext uri="{FF2B5EF4-FFF2-40B4-BE49-F238E27FC236}">
                <a16:creationId xmlns:a16="http://schemas.microsoft.com/office/drawing/2014/main" id="{4B653E23-0BC5-D8F1-A482-8BE2D89F6062}"/>
              </a:ext>
            </a:extLst>
          </p:cNvPr>
          <p:cNvSpPr txBox="1"/>
          <p:nvPr/>
        </p:nvSpPr>
        <p:spPr>
          <a:xfrm>
            <a:off x="1511301" y="5110813"/>
            <a:ext cx="2151434" cy="830997"/>
          </a:xfrm>
          <a:prstGeom prst="rect">
            <a:avLst/>
          </a:prstGeom>
          <a:noFill/>
        </p:spPr>
        <p:txBody>
          <a:bodyPr wrap="square" rtlCol="0">
            <a:spAutoFit/>
          </a:bodyPr>
          <a:lstStyle/>
          <a:p>
            <a:r>
              <a:rPr lang="en-US" sz="1200" dirty="0"/>
              <a:t>Id</a:t>
            </a:r>
          </a:p>
          <a:p>
            <a:r>
              <a:rPr lang="en-US" sz="1200" dirty="0"/>
              <a:t>Property a:	“….”</a:t>
            </a:r>
          </a:p>
          <a:p>
            <a:r>
              <a:rPr lang="en-US" sz="1200" dirty="0"/>
              <a:t>Property b:	999</a:t>
            </a:r>
          </a:p>
          <a:p>
            <a:r>
              <a:rPr lang="en-US" sz="1200" dirty="0"/>
              <a:t>Property c:</a:t>
            </a:r>
          </a:p>
        </p:txBody>
      </p:sp>
      <p:sp>
        <p:nvSpPr>
          <p:cNvPr id="25" name="Left-right Arrow 24">
            <a:extLst>
              <a:ext uri="{FF2B5EF4-FFF2-40B4-BE49-F238E27FC236}">
                <a16:creationId xmlns:a16="http://schemas.microsoft.com/office/drawing/2014/main" id="{2D27539C-B2F7-8AC5-81CD-FD45015103A3}"/>
              </a:ext>
            </a:extLst>
          </p:cNvPr>
          <p:cNvSpPr/>
          <p:nvPr/>
        </p:nvSpPr>
        <p:spPr>
          <a:xfrm>
            <a:off x="4463646" y="2983689"/>
            <a:ext cx="2127654" cy="1325664"/>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ORM</a:t>
            </a:r>
          </a:p>
        </p:txBody>
      </p:sp>
      <p:graphicFrame>
        <p:nvGraphicFramePr>
          <p:cNvPr id="10" name="Table 9">
            <a:extLst>
              <a:ext uri="{FF2B5EF4-FFF2-40B4-BE49-F238E27FC236}">
                <a16:creationId xmlns:a16="http://schemas.microsoft.com/office/drawing/2014/main" id="{A04586BD-F6AA-A69A-B9A4-39B133AB4814}"/>
              </a:ext>
            </a:extLst>
          </p:cNvPr>
          <p:cNvGraphicFramePr>
            <a:graphicFrameLocks noGrp="1"/>
          </p:cNvGraphicFramePr>
          <p:nvPr>
            <p:extLst>
              <p:ext uri="{D42A27DB-BD31-4B8C-83A1-F6EECF244321}">
                <p14:modId xmlns:p14="http://schemas.microsoft.com/office/powerpoint/2010/main" val="21386547"/>
              </p:ext>
            </p:extLst>
          </p:nvPr>
        </p:nvGraphicFramePr>
        <p:xfrm>
          <a:off x="7767316" y="1950589"/>
          <a:ext cx="2969268" cy="914400"/>
        </p:xfrm>
        <a:graphic>
          <a:graphicData uri="http://schemas.openxmlformats.org/drawingml/2006/table">
            <a:tbl>
              <a:tblPr firstRow="1" bandRow="1">
                <a:tableStyleId>{5940675A-B579-460E-94D1-54222C63F5DA}</a:tableStyleId>
              </a:tblPr>
              <a:tblGrid>
                <a:gridCol w="989756">
                  <a:extLst>
                    <a:ext uri="{9D8B030D-6E8A-4147-A177-3AD203B41FA5}">
                      <a16:colId xmlns:a16="http://schemas.microsoft.com/office/drawing/2014/main" val="2502717280"/>
                    </a:ext>
                  </a:extLst>
                </a:gridCol>
                <a:gridCol w="989756">
                  <a:extLst>
                    <a:ext uri="{9D8B030D-6E8A-4147-A177-3AD203B41FA5}">
                      <a16:colId xmlns:a16="http://schemas.microsoft.com/office/drawing/2014/main" val="3436071821"/>
                    </a:ext>
                  </a:extLst>
                </a:gridCol>
                <a:gridCol w="989756">
                  <a:extLst>
                    <a:ext uri="{9D8B030D-6E8A-4147-A177-3AD203B41FA5}">
                      <a16:colId xmlns:a16="http://schemas.microsoft.com/office/drawing/2014/main" val="2933889760"/>
                    </a:ext>
                  </a:extLst>
                </a:gridCol>
              </a:tblGrid>
              <a:tr h="289604">
                <a:tc>
                  <a:txBody>
                    <a:bodyPr/>
                    <a:lstStyle/>
                    <a:p>
                      <a:pPr algn="ctr"/>
                      <a:r>
                        <a:rPr lang="en-US" sz="1400" dirty="0"/>
                        <a:t>id</a:t>
                      </a:r>
                    </a:p>
                  </a:txBody>
                  <a:tcPr>
                    <a:noFill/>
                  </a:tcPr>
                </a:tc>
                <a:tc>
                  <a:txBody>
                    <a:bodyPr/>
                    <a:lstStyle/>
                    <a:p>
                      <a:pPr algn="ctr"/>
                      <a:r>
                        <a:rPr lang="en-US" sz="1400" dirty="0" err="1"/>
                        <a:t>column_a</a:t>
                      </a:r>
                      <a:endParaRPr lang="en-US" sz="1400" dirty="0"/>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column_b</a:t>
                      </a:r>
                      <a:endParaRPr lang="en-US" sz="1400" dirty="0"/>
                    </a:p>
                  </a:txBody>
                  <a:tcPr>
                    <a:noFill/>
                  </a:tcPr>
                </a:tc>
                <a:extLst>
                  <a:ext uri="{0D108BD9-81ED-4DB2-BD59-A6C34878D82A}">
                    <a16:rowId xmlns:a16="http://schemas.microsoft.com/office/drawing/2014/main" val="3820346319"/>
                  </a:ext>
                </a:extLst>
              </a:tr>
              <a:tr h="289604">
                <a:tc>
                  <a:txBody>
                    <a:bodyPr/>
                    <a:lstStyle/>
                    <a:p>
                      <a:pPr algn="ctr"/>
                      <a:r>
                        <a:rPr lang="en-US" sz="1400" dirty="0"/>
                        <a:t>1</a:t>
                      </a:r>
                    </a:p>
                  </a:txBody>
                  <a:tcPr>
                    <a:noFill/>
                  </a:tcPr>
                </a:tc>
                <a:tc>
                  <a:txBody>
                    <a:bodyPr/>
                    <a:lstStyle/>
                    <a:p>
                      <a:pPr algn="ctr"/>
                      <a:endParaRPr lang="en-US" sz="1400" dirty="0"/>
                    </a:p>
                  </a:txBody>
                  <a:tcPr>
                    <a:noFill/>
                  </a:tcPr>
                </a:tc>
                <a:tc>
                  <a:txBody>
                    <a:bodyPr/>
                    <a:lstStyle/>
                    <a:p>
                      <a:pPr algn="ctr"/>
                      <a:endParaRPr lang="en-US" sz="1400"/>
                    </a:p>
                  </a:txBody>
                  <a:tcPr>
                    <a:noFill/>
                  </a:tcPr>
                </a:tc>
                <a:extLst>
                  <a:ext uri="{0D108BD9-81ED-4DB2-BD59-A6C34878D82A}">
                    <a16:rowId xmlns:a16="http://schemas.microsoft.com/office/drawing/2014/main" val="4279173106"/>
                  </a:ext>
                </a:extLst>
              </a:tr>
              <a:tr h="289604">
                <a:tc>
                  <a:txBody>
                    <a:bodyPr/>
                    <a:lstStyle/>
                    <a:p>
                      <a:pPr algn="ctr"/>
                      <a:r>
                        <a:rPr lang="en-US" sz="1400" dirty="0"/>
                        <a:t>2</a:t>
                      </a:r>
                    </a:p>
                  </a:txBody>
                  <a:tcPr>
                    <a:noFill/>
                  </a:tcPr>
                </a:tc>
                <a:tc>
                  <a:txBody>
                    <a:bodyPr/>
                    <a:lstStyle/>
                    <a:p>
                      <a:pPr algn="ctr"/>
                      <a:endParaRPr lang="en-US" sz="1400" dirty="0"/>
                    </a:p>
                  </a:txBody>
                  <a:tcPr>
                    <a:noFill/>
                  </a:tcPr>
                </a:tc>
                <a:tc>
                  <a:txBody>
                    <a:bodyPr/>
                    <a:lstStyle/>
                    <a:p>
                      <a:pPr algn="ctr"/>
                      <a:endParaRPr lang="en-US" sz="1400" dirty="0"/>
                    </a:p>
                  </a:txBody>
                  <a:tcPr>
                    <a:noFill/>
                  </a:tcPr>
                </a:tc>
                <a:extLst>
                  <a:ext uri="{0D108BD9-81ED-4DB2-BD59-A6C34878D82A}">
                    <a16:rowId xmlns:a16="http://schemas.microsoft.com/office/drawing/2014/main" val="2984412950"/>
                  </a:ext>
                </a:extLst>
              </a:tr>
            </a:tbl>
          </a:graphicData>
        </a:graphic>
      </p:graphicFrame>
      <p:graphicFrame>
        <p:nvGraphicFramePr>
          <p:cNvPr id="13" name="Table 12">
            <a:extLst>
              <a:ext uri="{FF2B5EF4-FFF2-40B4-BE49-F238E27FC236}">
                <a16:creationId xmlns:a16="http://schemas.microsoft.com/office/drawing/2014/main" id="{155670D4-5593-27F6-755E-F532831B7E7B}"/>
              </a:ext>
            </a:extLst>
          </p:cNvPr>
          <p:cNvGraphicFramePr>
            <a:graphicFrameLocks noGrp="1"/>
          </p:cNvGraphicFramePr>
          <p:nvPr>
            <p:extLst>
              <p:ext uri="{D42A27DB-BD31-4B8C-83A1-F6EECF244321}">
                <p14:modId xmlns:p14="http://schemas.microsoft.com/office/powerpoint/2010/main" val="3071598787"/>
              </p:ext>
            </p:extLst>
          </p:nvPr>
        </p:nvGraphicFramePr>
        <p:xfrm>
          <a:off x="7272438" y="3364342"/>
          <a:ext cx="3959024" cy="2133600"/>
        </p:xfrm>
        <a:graphic>
          <a:graphicData uri="http://schemas.openxmlformats.org/drawingml/2006/table">
            <a:tbl>
              <a:tblPr firstRow="1" bandRow="1">
                <a:tableStyleId>{5940675A-B579-460E-94D1-54222C63F5DA}</a:tableStyleId>
              </a:tblPr>
              <a:tblGrid>
                <a:gridCol w="989756">
                  <a:extLst>
                    <a:ext uri="{9D8B030D-6E8A-4147-A177-3AD203B41FA5}">
                      <a16:colId xmlns:a16="http://schemas.microsoft.com/office/drawing/2014/main" val="2502717280"/>
                    </a:ext>
                  </a:extLst>
                </a:gridCol>
                <a:gridCol w="989756">
                  <a:extLst>
                    <a:ext uri="{9D8B030D-6E8A-4147-A177-3AD203B41FA5}">
                      <a16:colId xmlns:a16="http://schemas.microsoft.com/office/drawing/2014/main" val="3436071821"/>
                    </a:ext>
                  </a:extLst>
                </a:gridCol>
                <a:gridCol w="989756">
                  <a:extLst>
                    <a:ext uri="{9D8B030D-6E8A-4147-A177-3AD203B41FA5}">
                      <a16:colId xmlns:a16="http://schemas.microsoft.com/office/drawing/2014/main" val="2933889760"/>
                    </a:ext>
                  </a:extLst>
                </a:gridCol>
                <a:gridCol w="989756">
                  <a:extLst>
                    <a:ext uri="{9D8B030D-6E8A-4147-A177-3AD203B41FA5}">
                      <a16:colId xmlns:a16="http://schemas.microsoft.com/office/drawing/2014/main" val="87066059"/>
                    </a:ext>
                  </a:extLst>
                </a:gridCol>
              </a:tblGrid>
              <a:tr h="289604">
                <a:tc>
                  <a:txBody>
                    <a:bodyPr/>
                    <a:lstStyle/>
                    <a:p>
                      <a:pPr algn="ctr"/>
                      <a:r>
                        <a:rPr lang="en-US" sz="1400" dirty="0"/>
                        <a:t>id</a:t>
                      </a:r>
                    </a:p>
                  </a:txBody>
                  <a:tcPr/>
                </a:tc>
                <a:tc>
                  <a:txBody>
                    <a:bodyPr/>
                    <a:lstStyle/>
                    <a:p>
                      <a:pPr algn="ctr"/>
                      <a:r>
                        <a:rPr lang="en-US" sz="1400" dirty="0" err="1"/>
                        <a:t>column_x</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column_y</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FK</a:t>
                      </a:r>
                    </a:p>
                  </a:txBody>
                  <a:tcPr/>
                </a:tc>
                <a:extLst>
                  <a:ext uri="{0D108BD9-81ED-4DB2-BD59-A6C34878D82A}">
                    <a16:rowId xmlns:a16="http://schemas.microsoft.com/office/drawing/2014/main" val="3820346319"/>
                  </a:ext>
                </a:extLst>
              </a:tr>
              <a:tr h="289604">
                <a:tc>
                  <a:txBody>
                    <a:bodyPr/>
                    <a:lstStyle/>
                    <a:p>
                      <a:pPr algn="ctr"/>
                      <a:r>
                        <a:rPr lang="en-US" sz="1400" dirty="0"/>
                        <a:t>100</a:t>
                      </a:r>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t>1</a:t>
                      </a:r>
                    </a:p>
                  </a:txBody>
                  <a:tcPr/>
                </a:tc>
                <a:extLst>
                  <a:ext uri="{0D108BD9-81ED-4DB2-BD59-A6C34878D82A}">
                    <a16:rowId xmlns:a16="http://schemas.microsoft.com/office/drawing/2014/main" val="4279173106"/>
                  </a:ext>
                </a:extLst>
              </a:tr>
              <a:tr h="289604">
                <a:tc>
                  <a:txBody>
                    <a:bodyPr/>
                    <a:lstStyle/>
                    <a:p>
                      <a:pPr algn="ctr"/>
                      <a:r>
                        <a:rPr lang="en-US" sz="1400" dirty="0"/>
                        <a:t>101</a:t>
                      </a:r>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t>1</a:t>
                      </a:r>
                    </a:p>
                  </a:txBody>
                  <a:tcPr/>
                </a:tc>
                <a:extLst>
                  <a:ext uri="{0D108BD9-81ED-4DB2-BD59-A6C34878D82A}">
                    <a16:rowId xmlns:a16="http://schemas.microsoft.com/office/drawing/2014/main" val="2984412950"/>
                  </a:ext>
                </a:extLst>
              </a:tr>
              <a:tr h="289604">
                <a:tc>
                  <a:txBody>
                    <a:bodyPr/>
                    <a:lstStyle/>
                    <a:p>
                      <a:pPr algn="ctr"/>
                      <a:r>
                        <a:rPr lang="en-US" sz="1400" dirty="0"/>
                        <a:t>102</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a:t>
                      </a:r>
                    </a:p>
                  </a:txBody>
                  <a:tcPr/>
                </a:tc>
                <a:extLst>
                  <a:ext uri="{0D108BD9-81ED-4DB2-BD59-A6C34878D82A}">
                    <a16:rowId xmlns:a16="http://schemas.microsoft.com/office/drawing/2014/main" val="3101077522"/>
                  </a:ext>
                </a:extLst>
              </a:tr>
              <a:tr h="289604">
                <a:tc>
                  <a:txBody>
                    <a:bodyPr/>
                    <a:lstStyle/>
                    <a:p>
                      <a:pPr algn="ctr"/>
                      <a:r>
                        <a:rPr lang="en-US" sz="1400" dirty="0"/>
                        <a:t>103</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a:t>
                      </a:r>
                    </a:p>
                  </a:txBody>
                  <a:tcPr/>
                </a:tc>
                <a:extLst>
                  <a:ext uri="{0D108BD9-81ED-4DB2-BD59-A6C34878D82A}">
                    <a16:rowId xmlns:a16="http://schemas.microsoft.com/office/drawing/2014/main" val="3800862099"/>
                  </a:ext>
                </a:extLst>
              </a:tr>
              <a:tr h="289604">
                <a:tc>
                  <a:txBody>
                    <a:bodyPr/>
                    <a:lstStyle/>
                    <a:p>
                      <a:pPr algn="ctr"/>
                      <a:r>
                        <a:rPr lang="en-US" sz="1400" dirty="0"/>
                        <a:t>104</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2</a:t>
                      </a:r>
                    </a:p>
                  </a:txBody>
                  <a:tcPr/>
                </a:tc>
                <a:extLst>
                  <a:ext uri="{0D108BD9-81ED-4DB2-BD59-A6C34878D82A}">
                    <a16:rowId xmlns:a16="http://schemas.microsoft.com/office/drawing/2014/main" val="3999802985"/>
                  </a:ext>
                </a:extLst>
              </a:tr>
              <a:tr h="289604">
                <a:tc>
                  <a:txBody>
                    <a:bodyPr/>
                    <a:lstStyle/>
                    <a:p>
                      <a:pPr algn="ctr"/>
                      <a:r>
                        <a:rPr lang="en-US" sz="1400" dirty="0"/>
                        <a:t>105</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2</a:t>
                      </a:r>
                    </a:p>
                  </a:txBody>
                  <a:tcPr/>
                </a:tc>
                <a:extLst>
                  <a:ext uri="{0D108BD9-81ED-4DB2-BD59-A6C34878D82A}">
                    <a16:rowId xmlns:a16="http://schemas.microsoft.com/office/drawing/2014/main" val="2807656940"/>
                  </a:ext>
                </a:extLst>
              </a:tr>
            </a:tbl>
          </a:graphicData>
        </a:graphic>
      </p:graphicFrame>
      <p:cxnSp>
        <p:nvCxnSpPr>
          <p:cNvPr id="30" name="Elbow Connector 29">
            <a:extLst>
              <a:ext uri="{FF2B5EF4-FFF2-40B4-BE49-F238E27FC236}">
                <a16:creationId xmlns:a16="http://schemas.microsoft.com/office/drawing/2014/main" id="{AF410E98-64E9-4F51-B9F6-817A5944AD51}"/>
              </a:ext>
            </a:extLst>
          </p:cNvPr>
          <p:cNvCxnSpPr>
            <a:cxnSpLocks/>
          </p:cNvCxnSpPr>
          <p:nvPr/>
        </p:nvCxnSpPr>
        <p:spPr>
          <a:xfrm rot="5400000">
            <a:off x="6813915" y="2866311"/>
            <a:ext cx="1411924" cy="494879"/>
          </a:xfrm>
          <a:prstGeom prst="bentConnector4">
            <a:avLst>
              <a:gd name="adj1" fmla="val -28"/>
              <a:gd name="adj2"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7BC386BA-048E-0916-4FCA-4871353C33BE}"/>
              </a:ext>
            </a:extLst>
          </p:cNvPr>
          <p:cNvCxnSpPr>
            <a:cxnSpLocks/>
            <a:stCxn id="27" idx="1"/>
          </p:cNvCxnSpPr>
          <p:nvPr/>
        </p:nvCxnSpPr>
        <p:spPr>
          <a:xfrm rot="10800000" flipV="1">
            <a:off x="7272438" y="2407788"/>
            <a:ext cx="494879" cy="1734233"/>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D7AFDFE4-65B7-5610-C329-D1626682178F}"/>
              </a:ext>
            </a:extLst>
          </p:cNvPr>
          <p:cNvCxnSpPr>
            <a:cxnSpLocks/>
            <a:stCxn id="10" idx="1"/>
            <a:endCxn id="13" idx="1"/>
          </p:cNvCxnSpPr>
          <p:nvPr/>
        </p:nvCxnSpPr>
        <p:spPr>
          <a:xfrm rot="10800000" flipV="1">
            <a:off x="7272438" y="2407788"/>
            <a:ext cx="494878" cy="2023353"/>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3EC8E8A-ED7B-DADB-542B-8B4B2FCFE4F6}"/>
              </a:ext>
            </a:extLst>
          </p:cNvPr>
          <p:cNvCxnSpPr>
            <a:cxnSpLocks/>
            <a:stCxn id="27" idx="1"/>
          </p:cNvCxnSpPr>
          <p:nvPr/>
        </p:nvCxnSpPr>
        <p:spPr>
          <a:xfrm rot="10800000" flipV="1">
            <a:off x="7279160" y="2407789"/>
            <a:ext cx="488157" cy="2359020"/>
          </a:xfrm>
          <a:prstGeom prst="bentConnector3">
            <a:avLst>
              <a:gd name="adj1" fmla="val 14682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6B147507-6339-65DF-E2F8-78FE692645C3}"/>
              </a:ext>
            </a:extLst>
          </p:cNvPr>
          <p:cNvCxnSpPr>
            <a:cxnSpLocks/>
            <a:stCxn id="28" idx="3"/>
          </p:cNvCxnSpPr>
          <p:nvPr/>
        </p:nvCxnSpPr>
        <p:spPr>
          <a:xfrm>
            <a:off x="10736584" y="2720421"/>
            <a:ext cx="494878" cy="2331831"/>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67BE111B-3635-AD34-3688-EF73567FBFE6}"/>
              </a:ext>
            </a:extLst>
          </p:cNvPr>
          <p:cNvCxnSpPr>
            <a:cxnSpLocks/>
            <a:stCxn id="28" idx="3"/>
          </p:cNvCxnSpPr>
          <p:nvPr/>
        </p:nvCxnSpPr>
        <p:spPr>
          <a:xfrm>
            <a:off x="10736584" y="2720421"/>
            <a:ext cx="491322" cy="2653838"/>
          </a:xfrm>
          <a:prstGeom prst="bentConnector3">
            <a:avLst>
              <a:gd name="adj1" fmla="val 146528"/>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304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64408BA-9F70-4CB2-1FB2-4BCF560A803C}"/>
              </a:ext>
            </a:extLst>
          </p:cNvPr>
          <p:cNvSpPr/>
          <p:nvPr/>
        </p:nvSpPr>
        <p:spPr>
          <a:xfrm>
            <a:off x="175895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Make changes to class definitions</a:t>
            </a:r>
          </a:p>
        </p:txBody>
      </p:sp>
      <p:sp>
        <p:nvSpPr>
          <p:cNvPr id="3" name="Rounded Rectangle 2">
            <a:extLst>
              <a:ext uri="{FF2B5EF4-FFF2-40B4-BE49-F238E27FC236}">
                <a16:creationId xmlns:a16="http://schemas.microsoft.com/office/drawing/2014/main" id="{32107F0E-040B-731D-6A92-36F40BDD9FCA}"/>
              </a:ext>
            </a:extLst>
          </p:cNvPr>
          <p:cNvSpPr/>
          <p:nvPr/>
        </p:nvSpPr>
        <p:spPr>
          <a:xfrm>
            <a:off x="484505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Generate migration scripts</a:t>
            </a:r>
          </a:p>
        </p:txBody>
      </p:sp>
      <p:sp>
        <p:nvSpPr>
          <p:cNvPr id="4" name="Rounded Rectangle 3">
            <a:extLst>
              <a:ext uri="{FF2B5EF4-FFF2-40B4-BE49-F238E27FC236}">
                <a16:creationId xmlns:a16="http://schemas.microsoft.com/office/drawing/2014/main" id="{E2143D0E-9C9C-EE8A-9F41-B9BE80B3F62E}"/>
              </a:ext>
            </a:extLst>
          </p:cNvPr>
          <p:cNvSpPr/>
          <p:nvPr/>
        </p:nvSpPr>
        <p:spPr>
          <a:xfrm>
            <a:off x="795020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Apply changes to the database</a:t>
            </a:r>
          </a:p>
        </p:txBody>
      </p:sp>
      <p:sp>
        <p:nvSpPr>
          <p:cNvPr id="5" name="TextBox 4">
            <a:extLst>
              <a:ext uri="{FF2B5EF4-FFF2-40B4-BE49-F238E27FC236}">
                <a16:creationId xmlns:a16="http://schemas.microsoft.com/office/drawing/2014/main" id="{5E05AEEA-8885-016B-ED80-DD3C4C0C17C7}"/>
              </a:ext>
            </a:extLst>
          </p:cNvPr>
          <p:cNvSpPr txBox="1"/>
          <p:nvPr/>
        </p:nvSpPr>
        <p:spPr>
          <a:xfrm>
            <a:off x="1574800" y="3270934"/>
            <a:ext cx="2679700" cy="646331"/>
          </a:xfrm>
          <a:prstGeom prst="rect">
            <a:avLst/>
          </a:prstGeom>
          <a:noFill/>
        </p:spPr>
        <p:txBody>
          <a:bodyPr wrap="square" rtlCol="0">
            <a:spAutoFit/>
          </a:bodyPr>
          <a:lstStyle/>
          <a:p>
            <a:pPr algn="ctr"/>
            <a:r>
              <a:rPr lang="en-US"/>
              <a:t>The software engineer updates the code.</a:t>
            </a:r>
          </a:p>
        </p:txBody>
      </p:sp>
      <p:sp>
        <p:nvSpPr>
          <p:cNvPr id="6" name="TextBox 5">
            <a:extLst>
              <a:ext uri="{FF2B5EF4-FFF2-40B4-BE49-F238E27FC236}">
                <a16:creationId xmlns:a16="http://schemas.microsoft.com/office/drawing/2014/main" id="{76E86610-DC36-57F3-AD9C-B631B45AC164}"/>
              </a:ext>
            </a:extLst>
          </p:cNvPr>
          <p:cNvSpPr txBox="1"/>
          <p:nvPr/>
        </p:nvSpPr>
        <p:spPr>
          <a:xfrm>
            <a:off x="4660900" y="3270934"/>
            <a:ext cx="2679700" cy="1477328"/>
          </a:xfrm>
          <a:prstGeom prst="rect">
            <a:avLst/>
          </a:prstGeom>
          <a:noFill/>
        </p:spPr>
        <p:txBody>
          <a:bodyPr wrap="square" rtlCol="0">
            <a:spAutoFit/>
          </a:bodyPr>
          <a:lstStyle/>
          <a:p>
            <a:pPr algn="ctr"/>
            <a:r>
              <a:rPr lang="en-US"/>
              <a:t>The ORM generates uprade and downgrade scripts. Scripts contain data definition statements such as ALTER TABLE.</a:t>
            </a:r>
          </a:p>
        </p:txBody>
      </p:sp>
      <p:sp>
        <p:nvSpPr>
          <p:cNvPr id="7" name="TextBox 6">
            <a:extLst>
              <a:ext uri="{FF2B5EF4-FFF2-40B4-BE49-F238E27FC236}">
                <a16:creationId xmlns:a16="http://schemas.microsoft.com/office/drawing/2014/main" id="{1ADA0D0F-5A9D-838D-3D42-86AE5640D0B1}"/>
              </a:ext>
            </a:extLst>
          </p:cNvPr>
          <p:cNvSpPr txBox="1"/>
          <p:nvPr/>
        </p:nvSpPr>
        <p:spPr>
          <a:xfrm>
            <a:off x="7766050" y="3270934"/>
            <a:ext cx="2679700" cy="923330"/>
          </a:xfrm>
          <a:prstGeom prst="rect">
            <a:avLst/>
          </a:prstGeom>
          <a:noFill/>
        </p:spPr>
        <p:txBody>
          <a:bodyPr wrap="square" rtlCol="0">
            <a:spAutoFit/>
          </a:bodyPr>
          <a:lstStyle/>
          <a:p>
            <a:pPr algn="ctr"/>
            <a:r>
              <a:rPr lang="en-US"/>
              <a:t>The ORM applies the upgrade script to the database.</a:t>
            </a:r>
          </a:p>
        </p:txBody>
      </p:sp>
      <p:grpSp>
        <p:nvGrpSpPr>
          <p:cNvPr id="13" name="Group 12">
            <a:extLst>
              <a:ext uri="{FF2B5EF4-FFF2-40B4-BE49-F238E27FC236}">
                <a16:creationId xmlns:a16="http://schemas.microsoft.com/office/drawing/2014/main" id="{1D9257C0-1DC7-96CB-43FA-A9C13C003113}"/>
              </a:ext>
            </a:extLst>
          </p:cNvPr>
          <p:cNvGrpSpPr/>
          <p:nvPr/>
        </p:nvGrpSpPr>
        <p:grpSpPr>
          <a:xfrm>
            <a:off x="1758950" y="2705100"/>
            <a:ext cx="2311400" cy="406400"/>
            <a:chOff x="1765300" y="2540000"/>
            <a:chExt cx="2311400" cy="406400"/>
          </a:xfrm>
        </p:grpSpPr>
        <p:cxnSp>
          <p:nvCxnSpPr>
            <p:cNvPr id="9" name="Straight Connector 8">
              <a:extLst>
                <a:ext uri="{FF2B5EF4-FFF2-40B4-BE49-F238E27FC236}">
                  <a16:creationId xmlns:a16="http://schemas.microsoft.com/office/drawing/2014/main" id="{57332080-0293-9B49-69D5-FF6B99F53B82}"/>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CC247B-2424-2529-8CDB-C6FACF7AE16E}"/>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0BBC9571-E275-4261-BCFD-C2AD26C9FA48}"/>
              </a:ext>
            </a:extLst>
          </p:cNvPr>
          <p:cNvGrpSpPr/>
          <p:nvPr/>
        </p:nvGrpSpPr>
        <p:grpSpPr>
          <a:xfrm>
            <a:off x="4845050" y="2705100"/>
            <a:ext cx="2311400" cy="406400"/>
            <a:chOff x="1765300" y="2540000"/>
            <a:chExt cx="2311400" cy="406400"/>
          </a:xfrm>
        </p:grpSpPr>
        <p:cxnSp>
          <p:nvCxnSpPr>
            <p:cNvPr id="15" name="Straight Connector 14">
              <a:extLst>
                <a:ext uri="{FF2B5EF4-FFF2-40B4-BE49-F238E27FC236}">
                  <a16:creationId xmlns:a16="http://schemas.microsoft.com/office/drawing/2014/main" id="{66578F80-0E3D-D9E9-59BF-48A869B1A0FE}"/>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E6B4BFC-5F85-D5B5-83D6-E3D0C68B2DCF}"/>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05764065-4E7F-FA5F-6453-DC103322F4CA}"/>
              </a:ext>
            </a:extLst>
          </p:cNvPr>
          <p:cNvGrpSpPr/>
          <p:nvPr/>
        </p:nvGrpSpPr>
        <p:grpSpPr>
          <a:xfrm>
            <a:off x="7950200" y="2705100"/>
            <a:ext cx="2311400" cy="406400"/>
            <a:chOff x="1765300" y="2540000"/>
            <a:chExt cx="2311400" cy="406400"/>
          </a:xfrm>
        </p:grpSpPr>
        <p:cxnSp>
          <p:nvCxnSpPr>
            <p:cNvPr id="18" name="Straight Connector 17">
              <a:extLst>
                <a:ext uri="{FF2B5EF4-FFF2-40B4-BE49-F238E27FC236}">
                  <a16:creationId xmlns:a16="http://schemas.microsoft.com/office/drawing/2014/main" id="{734CF01C-3324-80D5-926B-AC89CF63AA46}"/>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378CD2-00CE-64B8-3F50-537F89B572FA}"/>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2DA74EF5-1BF1-79A0-8E81-109DE552DFB8}"/>
              </a:ext>
            </a:extLst>
          </p:cNvPr>
          <p:cNvCxnSpPr>
            <a:stCxn id="2" idx="3"/>
            <a:endCxn id="3" idx="1"/>
          </p:cNvCxnSpPr>
          <p:nvPr/>
        </p:nvCxnSpPr>
        <p:spPr>
          <a:xfrm>
            <a:off x="4070350" y="1962150"/>
            <a:ext cx="7747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2021805-AEA2-168E-8D08-B2F4C37ADD24}"/>
              </a:ext>
            </a:extLst>
          </p:cNvPr>
          <p:cNvCxnSpPr>
            <a:cxnSpLocks/>
            <a:stCxn id="3" idx="3"/>
            <a:endCxn id="4" idx="1"/>
          </p:cNvCxnSpPr>
          <p:nvPr/>
        </p:nvCxnSpPr>
        <p:spPr>
          <a:xfrm>
            <a:off x="7156450" y="1962150"/>
            <a:ext cx="7937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499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ircular Arrow 2">
            <a:extLst>
              <a:ext uri="{FF2B5EF4-FFF2-40B4-BE49-F238E27FC236}">
                <a16:creationId xmlns:a16="http://schemas.microsoft.com/office/drawing/2014/main" id="{049ADACC-68E0-ADDE-17A5-D9353F61092F}"/>
              </a:ext>
            </a:extLst>
          </p:cNvPr>
          <p:cNvSpPr/>
          <p:nvPr/>
        </p:nvSpPr>
        <p:spPr>
          <a:xfrm rot="13870649">
            <a:off x="2572757" y="2263969"/>
            <a:ext cx="1782814" cy="1872860"/>
          </a:xfrm>
          <a:prstGeom prst="circularArrow">
            <a:avLst>
              <a:gd name="adj1" fmla="val 12500"/>
              <a:gd name="adj2" fmla="val 1142319"/>
              <a:gd name="adj3" fmla="val 20457681"/>
              <a:gd name="adj4" fmla="val 265192"/>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4" name="Circular Arrow 3">
            <a:extLst>
              <a:ext uri="{FF2B5EF4-FFF2-40B4-BE49-F238E27FC236}">
                <a16:creationId xmlns:a16="http://schemas.microsoft.com/office/drawing/2014/main" id="{482A6A3A-0762-0796-77A7-B8C6124A24DD}"/>
              </a:ext>
            </a:extLst>
          </p:cNvPr>
          <p:cNvSpPr/>
          <p:nvPr/>
        </p:nvSpPr>
        <p:spPr>
          <a:xfrm rot="13870649">
            <a:off x="5143500" y="1892300"/>
            <a:ext cx="2616200" cy="2616200"/>
          </a:xfrm>
          <a:prstGeom prst="circularArrow">
            <a:avLst>
              <a:gd name="adj1" fmla="val 12500"/>
              <a:gd name="adj2" fmla="val 1142319"/>
              <a:gd name="adj3" fmla="val 20457681"/>
              <a:gd name="adj4" fmla="val 265192"/>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1C07842-CB06-716E-FCEE-5E6C18EF4817}"/>
              </a:ext>
            </a:extLst>
          </p:cNvPr>
          <p:cNvSpPr txBox="1"/>
          <p:nvPr/>
        </p:nvSpPr>
        <p:spPr>
          <a:xfrm>
            <a:off x="408045" y="2877234"/>
            <a:ext cx="1511300" cy="646331"/>
          </a:xfrm>
          <a:prstGeom prst="rect">
            <a:avLst/>
          </a:prstGeom>
          <a:noFill/>
        </p:spPr>
        <p:txBody>
          <a:bodyPr wrap="square" rtlCol="0">
            <a:spAutoFit/>
          </a:bodyPr>
          <a:lstStyle/>
          <a:p>
            <a:r>
              <a:rPr lang="en-US" b="1"/>
              <a:t>Initial project requirements</a:t>
            </a:r>
          </a:p>
        </p:txBody>
      </p:sp>
      <p:sp>
        <p:nvSpPr>
          <p:cNvPr id="6" name="TextBox 5">
            <a:extLst>
              <a:ext uri="{FF2B5EF4-FFF2-40B4-BE49-F238E27FC236}">
                <a16:creationId xmlns:a16="http://schemas.microsoft.com/office/drawing/2014/main" id="{32D858CF-DB8D-BABD-27AD-EC33D4C7048B}"/>
              </a:ext>
            </a:extLst>
          </p:cNvPr>
          <p:cNvSpPr txBox="1"/>
          <p:nvPr/>
        </p:nvSpPr>
        <p:spPr>
          <a:xfrm>
            <a:off x="2766065" y="2877234"/>
            <a:ext cx="1511300" cy="646331"/>
          </a:xfrm>
          <a:prstGeom prst="rect">
            <a:avLst/>
          </a:prstGeom>
          <a:noFill/>
        </p:spPr>
        <p:txBody>
          <a:bodyPr wrap="square" rtlCol="0">
            <a:spAutoFit/>
          </a:bodyPr>
          <a:lstStyle/>
          <a:p>
            <a:pPr algn="ctr"/>
            <a:r>
              <a:rPr lang="en-US" b="1"/>
              <a:t>High level design</a:t>
            </a:r>
          </a:p>
        </p:txBody>
      </p:sp>
      <p:sp>
        <p:nvSpPr>
          <p:cNvPr id="7" name="TextBox 6">
            <a:extLst>
              <a:ext uri="{FF2B5EF4-FFF2-40B4-BE49-F238E27FC236}">
                <a16:creationId xmlns:a16="http://schemas.microsoft.com/office/drawing/2014/main" id="{2F8D15A0-894E-B3C2-36BE-A721A0994529}"/>
              </a:ext>
            </a:extLst>
          </p:cNvPr>
          <p:cNvSpPr txBox="1"/>
          <p:nvPr/>
        </p:nvSpPr>
        <p:spPr>
          <a:xfrm>
            <a:off x="5695950" y="2877234"/>
            <a:ext cx="1511300" cy="646331"/>
          </a:xfrm>
          <a:prstGeom prst="rect">
            <a:avLst/>
          </a:prstGeom>
          <a:noFill/>
        </p:spPr>
        <p:txBody>
          <a:bodyPr wrap="square" rtlCol="0">
            <a:spAutoFit/>
          </a:bodyPr>
          <a:lstStyle/>
          <a:p>
            <a:pPr algn="ctr"/>
            <a:r>
              <a:rPr lang="en-US" b="1"/>
              <a:t>Low level design</a:t>
            </a:r>
          </a:p>
        </p:txBody>
      </p:sp>
      <p:sp>
        <p:nvSpPr>
          <p:cNvPr id="8" name="TextBox 7">
            <a:extLst>
              <a:ext uri="{FF2B5EF4-FFF2-40B4-BE49-F238E27FC236}">
                <a16:creationId xmlns:a16="http://schemas.microsoft.com/office/drawing/2014/main" id="{C811103C-E297-4F50-A0A9-7914174D1B18}"/>
              </a:ext>
            </a:extLst>
          </p:cNvPr>
          <p:cNvSpPr txBox="1"/>
          <p:nvPr/>
        </p:nvSpPr>
        <p:spPr>
          <a:xfrm>
            <a:off x="2322419" y="4481945"/>
            <a:ext cx="2765186" cy="1477328"/>
          </a:xfrm>
          <a:prstGeom prst="rect">
            <a:avLst/>
          </a:prstGeom>
          <a:noFill/>
        </p:spPr>
        <p:txBody>
          <a:bodyPr wrap="square" rtlCol="0">
            <a:spAutoFit/>
          </a:bodyPr>
          <a:lstStyle/>
          <a:p>
            <a:pPr marL="342900" indent="-342900">
              <a:buFont typeface="+mj-lt"/>
              <a:buAutoNum type="arabicPeriod"/>
            </a:pPr>
            <a:r>
              <a:rPr lang="en-US"/>
              <a:t>Generate high level descriptions</a:t>
            </a:r>
          </a:p>
          <a:p>
            <a:pPr marL="342900" indent="-342900">
              <a:buFont typeface="+mj-lt"/>
              <a:buAutoNum type="arabicPeriod"/>
            </a:pPr>
            <a:r>
              <a:rPr lang="en-US"/>
              <a:t>Evaluate against requirements</a:t>
            </a:r>
          </a:p>
          <a:p>
            <a:pPr marL="342900" indent="-342900">
              <a:buFont typeface="+mj-lt"/>
              <a:buAutoNum type="arabicPeriod"/>
            </a:pPr>
            <a:r>
              <a:rPr lang="en-US"/>
              <a:t>Repeat</a:t>
            </a:r>
          </a:p>
        </p:txBody>
      </p:sp>
      <p:sp>
        <p:nvSpPr>
          <p:cNvPr id="9" name="TextBox 8">
            <a:extLst>
              <a:ext uri="{FF2B5EF4-FFF2-40B4-BE49-F238E27FC236}">
                <a16:creationId xmlns:a16="http://schemas.microsoft.com/office/drawing/2014/main" id="{0BE5AEC8-3BA4-74D1-C6C4-FC2F523EC8AD}"/>
              </a:ext>
            </a:extLst>
          </p:cNvPr>
          <p:cNvSpPr txBox="1"/>
          <p:nvPr/>
        </p:nvSpPr>
        <p:spPr>
          <a:xfrm>
            <a:off x="5150000" y="4481945"/>
            <a:ext cx="2765186" cy="1477328"/>
          </a:xfrm>
          <a:prstGeom prst="rect">
            <a:avLst/>
          </a:prstGeom>
          <a:noFill/>
        </p:spPr>
        <p:txBody>
          <a:bodyPr wrap="square" rtlCol="0">
            <a:spAutoFit/>
          </a:bodyPr>
          <a:lstStyle/>
          <a:p>
            <a:pPr marL="342900" indent="-342900">
              <a:buFont typeface="+mj-lt"/>
              <a:buAutoNum type="arabicPeriod"/>
            </a:pPr>
            <a:r>
              <a:rPr lang="en-US"/>
              <a:t>Generate module code</a:t>
            </a:r>
          </a:p>
          <a:p>
            <a:pPr marL="342900" indent="-342900">
              <a:buFont typeface="+mj-lt"/>
              <a:buAutoNum type="arabicPeriod"/>
            </a:pPr>
            <a:r>
              <a:rPr lang="en-US"/>
              <a:t>Apply standards, debug, test, integrate</a:t>
            </a:r>
          </a:p>
          <a:p>
            <a:pPr marL="342900" indent="-342900">
              <a:buFont typeface="+mj-lt"/>
              <a:buAutoNum type="arabicPeriod"/>
            </a:pPr>
            <a:r>
              <a:rPr lang="en-US"/>
              <a:t>Refactor</a:t>
            </a:r>
          </a:p>
          <a:p>
            <a:pPr marL="342900" indent="-342900">
              <a:buFont typeface="+mj-lt"/>
              <a:buAutoNum type="arabicPeriod"/>
            </a:pPr>
            <a:r>
              <a:rPr lang="en-US"/>
              <a:t>Repeat</a:t>
            </a:r>
          </a:p>
        </p:txBody>
      </p:sp>
      <p:sp>
        <p:nvSpPr>
          <p:cNvPr id="10" name="Right Arrow 9">
            <a:extLst>
              <a:ext uri="{FF2B5EF4-FFF2-40B4-BE49-F238E27FC236}">
                <a16:creationId xmlns:a16="http://schemas.microsoft.com/office/drawing/2014/main" id="{02C355BC-4686-ECC0-70EB-154F9A1DAF03}"/>
              </a:ext>
            </a:extLst>
          </p:cNvPr>
          <p:cNvSpPr/>
          <p:nvPr/>
        </p:nvSpPr>
        <p:spPr>
          <a:xfrm>
            <a:off x="1874175" y="3130548"/>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CF83079C-138B-182E-867D-C57256D12EB8}"/>
              </a:ext>
            </a:extLst>
          </p:cNvPr>
          <p:cNvSpPr/>
          <p:nvPr/>
        </p:nvSpPr>
        <p:spPr>
          <a:xfrm>
            <a:off x="4546908" y="3130549"/>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A7581B51-10EE-C6AD-5C52-1211D47C1239}"/>
              </a:ext>
            </a:extLst>
          </p:cNvPr>
          <p:cNvSpPr/>
          <p:nvPr/>
        </p:nvSpPr>
        <p:spPr>
          <a:xfrm>
            <a:off x="7826286" y="3130549"/>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82BD961-C433-58DD-BD6D-5A0BFE541C43}"/>
              </a:ext>
            </a:extLst>
          </p:cNvPr>
          <p:cNvSpPr txBox="1"/>
          <p:nvPr/>
        </p:nvSpPr>
        <p:spPr>
          <a:xfrm>
            <a:off x="8479785" y="3015733"/>
            <a:ext cx="1511300" cy="369332"/>
          </a:xfrm>
          <a:prstGeom prst="rect">
            <a:avLst/>
          </a:prstGeom>
          <a:noFill/>
        </p:spPr>
        <p:txBody>
          <a:bodyPr wrap="square" rtlCol="0">
            <a:spAutoFit/>
          </a:bodyPr>
          <a:lstStyle/>
          <a:p>
            <a:r>
              <a:rPr lang="en-US" b="1"/>
              <a:t>Final product</a:t>
            </a:r>
          </a:p>
        </p:txBody>
      </p:sp>
    </p:spTree>
    <p:extLst>
      <p:ext uri="{BB962C8B-B14F-4D97-AF65-F5344CB8AC3E}">
        <p14:creationId xmlns:p14="http://schemas.microsoft.com/office/powerpoint/2010/main" val="2494509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1C247-3A23-FA4C-9D7F-2F651DBD7304}"/>
              </a:ext>
            </a:extLst>
          </p:cNvPr>
          <p:cNvSpPr txBox="1"/>
          <p:nvPr/>
        </p:nvSpPr>
        <p:spPr>
          <a:xfrm>
            <a:off x="1152939" y="993913"/>
            <a:ext cx="3826565" cy="5355312"/>
          </a:xfrm>
          <a:prstGeom prst="rect">
            <a:avLst/>
          </a:prstGeom>
          <a:no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C:\</a:t>
            </a:r>
          </a:p>
          <a:p>
            <a:r>
              <a:rPr lang="en-US">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Program Files\</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Application\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Program Files (x86)\</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Windows\</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System\</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System32\</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endParaRPr lang="en-US">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CF790522-6C8E-E64E-7FA6-B0C326B152BE}"/>
              </a:ext>
            </a:extLst>
          </p:cNvPr>
          <p:cNvSpPr txBox="1"/>
          <p:nvPr/>
        </p:nvSpPr>
        <p:spPr>
          <a:xfrm>
            <a:off x="5241236" y="993912"/>
            <a:ext cx="3826565" cy="6186309"/>
          </a:xfrm>
          <a:prstGeom prst="rect">
            <a:avLst/>
          </a:prstGeom>
          <a:no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etc/</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usr/</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local/</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opt/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home/</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endParaRPr lang="en-GB">
              <a:solidFill>
                <a:srgbClr val="202122"/>
              </a:solidFill>
              <a:latin typeface="Menlo" panose="020B0609030804020204" pitchFamily="49" charset="0"/>
              <a:ea typeface="Menlo" panose="020B0609030804020204" pitchFamily="49" charset="0"/>
              <a:cs typeface="Menlo" panose="020B0609030804020204" pitchFamily="49" charset="0"/>
            </a:endParaRPr>
          </a:p>
          <a:p>
            <a:endParaRPr lang="en-US">
              <a:latin typeface="Menlo" panose="020B0609030804020204" pitchFamily="49" charset="0"/>
              <a:ea typeface="Menlo" panose="020B0609030804020204" pitchFamily="49" charset="0"/>
              <a:cs typeface="Menlo" panose="020B0609030804020204" pitchFamily="49" charset="0"/>
            </a:endParaRPr>
          </a:p>
        </p:txBody>
      </p:sp>
      <p:sp>
        <p:nvSpPr>
          <p:cNvPr id="4" name="TextBox 3">
            <a:extLst>
              <a:ext uri="{FF2B5EF4-FFF2-40B4-BE49-F238E27FC236}">
                <a16:creationId xmlns:a16="http://schemas.microsoft.com/office/drawing/2014/main" id="{BF835D14-BC36-8EAC-F0C2-BB65461FE0EB}"/>
              </a:ext>
            </a:extLst>
          </p:cNvPr>
          <p:cNvSpPr txBox="1"/>
          <p:nvPr/>
        </p:nvSpPr>
        <p:spPr>
          <a:xfrm>
            <a:off x="1997766" y="429262"/>
            <a:ext cx="1184427" cy="400110"/>
          </a:xfrm>
          <a:prstGeom prst="rect">
            <a:avLst/>
          </a:prstGeom>
          <a:noFill/>
        </p:spPr>
        <p:txBody>
          <a:bodyPr wrap="none" rtlCol="0">
            <a:spAutoFit/>
          </a:bodyPr>
          <a:lstStyle/>
          <a:p>
            <a:r>
              <a:rPr lang="en-US" sz="2000" b="1"/>
              <a:t>Windows</a:t>
            </a:r>
          </a:p>
        </p:txBody>
      </p:sp>
      <p:sp>
        <p:nvSpPr>
          <p:cNvPr id="5" name="TextBox 4">
            <a:extLst>
              <a:ext uri="{FF2B5EF4-FFF2-40B4-BE49-F238E27FC236}">
                <a16:creationId xmlns:a16="http://schemas.microsoft.com/office/drawing/2014/main" id="{D7F7A89D-C670-A892-417E-F579269BA621}"/>
              </a:ext>
            </a:extLst>
          </p:cNvPr>
          <p:cNvSpPr txBox="1"/>
          <p:nvPr/>
        </p:nvSpPr>
        <p:spPr>
          <a:xfrm>
            <a:off x="5241236" y="429262"/>
            <a:ext cx="1319592" cy="400110"/>
          </a:xfrm>
          <a:prstGeom prst="rect">
            <a:avLst/>
          </a:prstGeom>
          <a:noFill/>
        </p:spPr>
        <p:txBody>
          <a:bodyPr wrap="none" rtlCol="0">
            <a:spAutoFit/>
          </a:bodyPr>
          <a:lstStyle/>
          <a:p>
            <a:r>
              <a:rPr lang="en-US" sz="2000" b="1"/>
              <a:t>Mac/Linux</a:t>
            </a:r>
          </a:p>
        </p:txBody>
      </p:sp>
    </p:spTree>
    <p:extLst>
      <p:ext uri="{BB962C8B-B14F-4D97-AF65-F5344CB8AC3E}">
        <p14:creationId xmlns:p14="http://schemas.microsoft.com/office/powerpoint/2010/main" val="1041371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A82B85F8-4C1F-0152-9A29-D883DB2EEE2B}"/>
              </a:ext>
            </a:extLst>
          </p:cNvPr>
          <p:cNvSpPr/>
          <p:nvPr/>
        </p:nvSpPr>
        <p:spPr>
          <a:xfrm>
            <a:off x="4076699" y="3261179"/>
            <a:ext cx="1643270" cy="1033669"/>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Database</a:t>
            </a:r>
          </a:p>
        </p:txBody>
      </p:sp>
      <p:pic>
        <p:nvPicPr>
          <p:cNvPr id="4" name="Picture 3">
            <a:extLst>
              <a:ext uri="{FF2B5EF4-FFF2-40B4-BE49-F238E27FC236}">
                <a16:creationId xmlns:a16="http://schemas.microsoft.com/office/drawing/2014/main" id="{0BFEA148-D2E6-6880-2E56-C2D861330564}"/>
              </a:ext>
            </a:extLst>
          </p:cNvPr>
          <p:cNvPicPr>
            <a:picLocks noChangeAspect="1"/>
          </p:cNvPicPr>
          <p:nvPr/>
        </p:nvPicPr>
        <p:blipFill>
          <a:blip r:embed="rId2"/>
          <a:stretch>
            <a:fillRect/>
          </a:stretch>
        </p:blipFill>
        <p:spPr>
          <a:xfrm>
            <a:off x="2729948" y="1786069"/>
            <a:ext cx="446922" cy="446922"/>
          </a:xfrm>
          <a:prstGeom prst="rect">
            <a:avLst/>
          </a:prstGeom>
        </p:spPr>
      </p:pic>
      <p:pic>
        <p:nvPicPr>
          <p:cNvPr id="6" name="Picture 5">
            <a:extLst>
              <a:ext uri="{FF2B5EF4-FFF2-40B4-BE49-F238E27FC236}">
                <a16:creationId xmlns:a16="http://schemas.microsoft.com/office/drawing/2014/main" id="{37478096-ADDF-401F-152C-0FAE96F7B3AC}"/>
              </a:ext>
            </a:extLst>
          </p:cNvPr>
          <p:cNvPicPr>
            <a:picLocks noChangeAspect="1"/>
          </p:cNvPicPr>
          <p:nvPr/>
        </p:nvPicPr>
        <p:blipFill>
          <a:blip r:embed="rId3"/>
          <a:stretch>
            <a:fillRect/>
          </a:stretch>
        </p:blipFill>
        <p:spPr>
          <a:xfrm>
            <a:off x="6172878" y="1115686"/>
            <a:ext cx="446922" cy="446922"/>
          </a:xfrm>
          <a:prstGeom prst="rect">
            <a:avLst/>
          </a:prstGeom>
        </p:spPr>
      </p:pic>
      <p:pic>
        <p:nvPicPr>
          <p:cNvPr id="8" name="Picture 7">
            <a:extLst>
              <a:ext uri="{FF2B5EF4-FFF2-40B4-BE49-F238E27FC236}">
                <a16:creationId xmlns:a16="http://schemas.microsoft.com/office/drawing/2014/main" id="{3E09D836-AD39-74C7-DE86-CA88AF483EC1}"/>
              </a:ext>
            </a:extLst>
          </p:cNvPr>
          <p:cNvPicPr>
            <a:picLocks noChangeAspect="1"/>
          </p:cNvPicPr>
          <p:nvPr/>
        </p:nvPicPr>
        <p:blipFill>
          <a:blip r:embed="rId4"/>
          <a:stretch>
            <a:fillRect/>
          </a:stretch>
        </p:blipFill>
        <p:spPr>
          <a:xfrm>
            <a:off x="4766153" y="892225"/>
            <a:ext cx="446922" cy="446922"/>
          </a:xfrm>
          <a:prstGeom prst="rect">
            <a:avLst/>
          </a:prstGeom>
        </p:spPr>
      </p:pic>
      <p:pic>
        <p:nvPicPr>
          <p:cNvPr id="10" name="Picture 9">
            <a:extLst>
              <a:ext uri="{FF2B5EF4-FFF2-40B4-BE49-F238E27FC236}">
                <a16:creationId xmlns:a16="http://schemas.microsoft.com/office/drawing/2014/main" id="{99DFA715-0EED-46BA-B30B-23741968EC0A}"/>
              </a:ext>
            </a:extLst>
          </p:cNvPr>
          <p:cNvPicPr>
            <a:picLocks noChangeAspect="1"/>
          </p:cNvPicPr>
          <p:nvPr/>
        </p:nvPicPr>
        <p:blipFill>
          <a:blip r:embed="rId5"/>
          <a:stretch>
            <a:fillRect/>
          </a:stretch>
        </p:blipFill>
        <p:spPr>
          <a:xfrm>
            <a:off x="6897182" y="1606256"/>
            <a:ext cx="331304" cy="331304"/>
          </a:xfrm>
          <a:prstGeom prst="rect">
            <a:avLst/>
          </a:prstGeom>
        </p:spPr>
      </p:pic>
      <p:pic>
        <p:nvPicPr>
          <p:cNvPr id="12" name="Picture 11">
            <a:extLst>
              <a:ext uri="{FF2B5EF4-FFF2-40B4-BE49-F238E27FC236}">
                <a16:creationId xmlns:a16="http://schemas.microsoft.com/office/drawing/2014/main" id="{44CFEE74-ECAE-C225-5AAE-EF1B8D5AB093}"/>
              </a:ext>
            </a:extLst>
          </p:cNvPr>
          <p:cNvPicPr>
            <a:picLocks noChangeAspect="1"/>
          </p:cNvPicPr>
          <p:nvPr/>
        </p:nvPicPr>
        <p:blipFill>
          <a:blip r:embed="rId6"/>
          <a:stretch>
            <a:fillRect/>
          </a:stretch>
        </p:blipFill>
        <p:spPr>
          <a:xfrm>
            <a:off x="3366052" y="971063"/>
            <a:ext cx="331304" cy="331304"/>
          </a:xfrm>
          <a:prstGeom prst="rect">
            <a:avLst/>
          </a:prstGeom>
        </p:spPr>
      </p:pic>
      <p:pic>
        <p:nvPicPr>
          <p:cNvPr id="14" name="Picture 13">
            <a:extLst>
              <a:ext uri="{FF2B5EF4-FFF2-40B4-BE49-F238E27FC236}">
                <a16:creationId xmlns:a16="http://schemas.microsoft.com/office/drawing/2014/main" id="{8E00899D-E94A-8D69-A46D-910BA1F8CD74}"/>
              </a:ext>
            </a:extLst>
          </p:cNvPr>
          <p:cNvPicPr>
            <a:picLocks noChangeAspect="1"/>
          </p:cNvPicPr>
          <p:nvPr/>
        </p:nvPicPr>
        <p:blipFill>
          <a:blip r:embed="rId7"/>
          <a:stretch>
            <a:fillRect/>
          </a:stretch>
        </p:blipFill>
        <p:spPr>
          <a:xfrm>
            <a:off x="2417324" y="1562609"/>
            <a:ext cx="446921" cy="446921"/>
          </a:xfrm>
          <a:prstGeom prst="rect">
            <a:avLst/>
          </a:prstGeom>
        </p:spPr>
      </p:pic>
      <p:pic>
        <p:nvPicPr>
          <p:cNvPr id="15" name="Picture 14">
            <a:extLst>
              <a:ext uri="{FF2B5EF4-FFF2-40B4-BE49-F238E27FC236}">
                <a16:creationId xmlns:a16="http://schemas.microsoft.com/office/drawing/2014/main" id="{4204EAD8-3412-12C3-4A26-261C95336421}"/>
              </a:ext>
            </a:extLst>
          </p:cNvPr>
          <p:cNvPicPr>
            <a:picLocks noChangeAspect="1"/>
          </p:cNvPicPr>
          <p:nvPr/>
        </p:nvPicPr>
        <p:blipFill>
          <a:blip r:embed="rId7"/>
          <a:stretch>
            <a:fillRect/>
          </a:stretch>
        </p:blipFill>
        <p:spPr>
          <a:xfrm>
            <a:off x="3074506" y="771131"/>
            <a:ext cx="446921" cy="446921"/>
          </a:xfrm>
          <a:prstGeom prst="rect">
            <a:avLst/>
          </a:prstGeom>
        </p:spPr>
      </p:pic>
      <p:pic>
        <p:nvPicPr>
          <p:cNvPr id="16" name="Picture 15">
            <a:extLst>
              <a:ext uri="{FF2B5EF4-FFF2-40B4-BE49-F238E27FC236}">
                <a16:creationId xmlns:a16="http://schemas.microsoft.com/office/drawing/2014/main" id="{D60C8652-32AC-5199-EB2E-41FD45225F7E}"/>
              </a:ext>
            </a:extLst>
          </p:cNvPr>
          <p:cNvPicPr>
            <a:picLocks noChangeAspect="1"/>
          </p:cNvPicPr>
          <p:nvPr/>
        </p:nvPicPr>
        <p:blipFill>
          <a:blip r:embed="rId7"/>
          <a:stretch>
            <a:fillRect/>
          </a:stretch>
        </p:blipFill>
        <p:spPr>
          <a:xfrm>
            <a:off x="4454726" y="658591"/>
            <a:ext cx="446921" cy="446921"/>
          </a:xfrm>
          <a:prstGeom prst="rect">
            <a:avLst/>
          </a:prstGeom>
        </p:spPr>
      </p:pic>
      <p:pic>
        <p:nvPicPr>
          <p:cNvPr id="17" name="Picture 16">
            <a:extLst>
              <a:ext uri="{FF2B5EF4-FFF2-40B4-BE49-F238E27FC236}">
                <a16:creationId xmlns:a16="http://schemas.microsoft.com/office/drawing/2014/main" id="{3761EB12-514F-6D3D-82BF-6609F95A7705}"/>
              </a:ext>
            </a:extLst>
          </p:cNvPr>
          <p:cNvPicPr>
            <a:picLocks noChangeAspect="1"/>
          </p:cNvPicPr>
          <p:nvPr/>
        </p:nvPicPr>
        <p:blipFill>
          <a:blip r:embed="rId7"/>
          <a:stretch>
            <a:fillRect/>
          </a:stretch>
        </p:blipFill>
        <p:spPr>
          <a:xfrm>
            <a:off x="5884645" y="892226"/>
            <a:ext cx="446921" cy="446921"/>
          </a:xfrm>
          <a:prstGeom prst="rect">
            <a:avLst/>
          </a:prstGeom>
        </p:spPr>
      </p:pic>
      <p:pic>
        <p:nvPicPr>
          <p:cNvPr id="18" name="Picture 17">
            <a:extLst>
              <a:ext uri="{FF2B5EF4-FFF2-40B4-BE49-F238E27FC236}">
                <a16:creationId xmlns:a16="http://schemas.microsoft.com/office/drawing/2014/main" id="{031DBD0B-3BF6-3873-6181-803FAD66CB93}"/>
              </a:ext>
            </a:extLst>
          </p:cNvPr>
          <p:cNvPicPr>
            <a:picLocks noChangeAspect="1"/>
          </p:cNvPicPr>
          <p:nvPr/>
        </p:nvPicPr>
        <p:blipFill>
          <a:blip r:embed="rId7"/>
          <a:stretch>
            <a:fillRect/>
          </a:stretch>
        </p:blipFill>
        <p:spPr>
          <a:xfrm>
            <a:off x="6619800" y="1424138"/>
            <a:ext cx="446921" cy="446921"/>
          </a:xfrm>
          <a:prstGeom prst="rect">
            <a:avLst/>
          </a:prstGeom>
        </p:spPr>
      </p:pic>
      <p:sp>
        <p:nvSpPr>
          <p:cNvPr id="19" name="Cloud 18">
            <a:extLst>
              <a:ext uri="{FF2B5EF4-FFF2-40B4-BE49-F238E27FC236}">
                <a16:creationId xmlns:a16="http://schemas.microsoft.com/office/drawing/2014/main" id="{DC39150F-1D84-ECD2-E401-CB810080E6B2}"/>
              </a:ext>
            </a:extLst>
          </p:cNvPr>
          <p:cNvSpPr/>
          <p:nvPr/>
        </p:nvSpPr>
        <p:spPr>
          <a:xfrm>
            <a:off x="3775213" y="1786069"/>
            <a:ext cx="2246243" cy="1088738"/>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D2FD0ECE-4A27-1EBC-AF87-8E9C8B94A16A}"/>
              </a:ext>
            </a:extLst>
          </p:cNvPr>
          <p:cNvCxnSpPr>
            <a:cxnSpLocks/>
            <a:stCxn id="19" idx="1"/>
            <a:endCxn id="2" idx="1"/>
          </p:cNvCxnSpPr>
          <p:nvPr/>
        </p:nvCxnSpPr>
        <p:spPr>
          <a:xfrm flipH="1">
            <a:off x="4898334" y="2873648"/>
            <a:ext cx="1" cy="387531"/>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6B442C-B094-9D46-A49F-E4B9D680CAB7}"/>
              </a:ext>
            </a:extLst>
          </p:cNvPr>
          <p:cNvCxnSpPr>
            <a:stCxn id="4" idx="3"/>
          </p:cNvCxnSpPr>
          <p:nvPr/>
        </p:nvCxnSpPr>
        <p:spPr>
          <a:xfrm>
            <a:off x="3176870" y="2009530"/>
            <a:ext cx="669573" cy="13732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D624F7-5071-65E7-CA72-9A397B02FD27}"/>
              </a:ext>
            </a:extLst>
          </p:cNvPr>
          <p:cNvCxnSpPr>
            <a:cxnSpLocks/>
          </p:cNvCxnSpPr>
          <p:nvPr/>
        </p:nvCxnSpPr>
        <p:spPr>
          <a:xfrm>
            <a:off x="3649659" y="1270486"/>
            <a:ext cx="534116" cy="6005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97A345B-8892-6A07-AEC0-D9D2E1131E2C}"/>
              </a:ext>
            </a:extLst>
          </p:cNvPr>
          <p:cNvCxnSpPr>
            <a:cxnSpLocks/>
          </p:cNvCxnSpPr>
          <p:nvPr/>
        </p:nvCxnSpPr>
        <p:spPr>
          <a:xfrm>
            <a:off x="4898334" y="1302367"/>
            <a:ext cx="0" cy="46954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698723C-FC4F-D52D-A5FE-1EDCF15E1825}"/>
              </a:ext>
            </a:extLst>
          </p:cNvPr>
          <p:cNvCxnSpPr>
            <a:cxnSpLocks/>
          </p:cNvCxnSpPr>
          <p:nvPr/>
        </p:nvCxnSpPr>
        <p:spPr>
          <a:xfrm flipH="1">
            <a:off x="5788630" y="1493947"/>
            <a:ext cx="319475" cy="3912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7A25D40-15D1-8B21-FDDD-EDB3922A7AE3}"/>
              </a:ext>
            </a:extLst>
          </p:cNvPr>
          <p:cNvCxnSpPr>
            <a:cxnSpLocks/>
          </p:cNvCxnSpPr>
          <p:nvPr/>
        </p:nvCxnSpPr>
        <p:spPr>
          <a:xfrm flipH="1">
            <a:off x="6056955" y="1854730"/>
            <a:ext cx="562844" cy="18529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009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A945FEE3-5FA0-4CA6-AAD5-66328E34BF37}"/>
              </a:ext>
            </a:extLst>
          </p:cNvPr>
          <p:cNvSpPr/>
          <p:nvPr/>
        </p:nvSpPr>
        <p:spPr>
          <a:xfrm flipH="1">
            <a:off x="5337082" y="1720215"/>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a:effectLst/>
                <a:latin typeface="Arial" panose="020B0604020202020204" pitchFamily="34" charset="0"/>
                <a:ea typeface="Dotum" panose="020B0600000101010101" pitchFamily="34" charset="-127"/>
                <a:cs typeface="Arial" panose="020B0604020202020204" pitchFamily="34" charset="0"/>
              </a:rPr>
              <a:t>Threat</a:t>
            </a:r>
            <a:endParaRPr lang="en-GB" sz="1600">
              <a:effectLst/>
              <a:latin typeface="Arial" panose="020B0604020202020204" pitchFamily="34" charset="0"/>
              <a:ea typeface="Calibri" panose="020F0502020204030204" pitchFamily="34" charset="0"/>
              <a:cs typeface="Arial" panose="020B0604020202020204" pitchFamily="34" charset="0"/>
            </a:endParaRPr>
          </a:p>
        </p:txBody>
      </p:sp>
      <p:sp>
        <p:nvSpPr>
          <p:cNvPr id="26" name="Rounded Rectangle 25">
            <a:extLst>
              <a:ext uri="{FF2B5EF4-FFF2-40B4-BE49-F238E27FC236}">
                <a16:creationId xmlns:a16="http://schemas.microsoft.com/office/drawing/2014/main" id="{B964D510-9C20-B128-A19E-187D0551C77A}"/>
              </a:ext>
            </a:extLst>
          </p:cNvPr>
          <p:cNvSpPr/>
          <p:nvPr/>
        </p:nvSpPr>
        <p:spPr>
          <a:xfrm flipH="1">
            <a:off x="4765582" y="393192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Compromise</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7" name="Rounded Rectangle 26">
            <a:extLst>
              <a:ext uri="{FF2B5EF4-FFF2-40B4-BE49-F238E27FC236}">
                <a16:creationId xmlns:a16="http://schemas.microsoft.com/office/drawing/2014/main" id="{68312038-34DA-2995-C3B9-7EDC6DEA3AB2}"/>
              </a:ext>
            </a:extLst>
          </p:cNvPr>
          <p:cNvSpPr/>
          <p:nvPr/>
        </p:nvSpPr>
        <p:spPr>
          <a:xfrm flipH="1">
            <a:off x="4956082" y="318897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Attack</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8" name="Rounded Rectangle 27">
            <a:extLst>
              <a:ext uri="{FF2B5EF4-FFF2-40B4-BE49-F238E27FC236}">
                <a16:creationId xmlns:a16="http://schemas.microsoft.com/office/drawing/2014/main" id="{69277467-5544-6A27-9252-FEC20AA84244}"/>
              </a:ext>
            </a:extLst>
          </p:cNvPr>
          <p:cNvSpPr/>
          <p:nvPr/>
        </p:nvSpPr>
        <p:spPr>
          <a:xfrm flipH="1">
            <a:off x="5146582" y="246507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Vulnerability</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9" name="Down Arrow 28">
            <a:extLst>
              <a:ext uri="{FF2B5EF4-FFF2-40B4-BE49-F238E27FC236}">
                <a16:creationId xmlns:a16="http://schemas.microsoft.com/office/drawing/2014/main" id="{79224989-A76C-93CD-FED6-1D0634BA799F}"/>
              </a:ext>
            </a:extLst>
          </p:cNvPr>
          <p:cNvSpPr/>
          <p:nvPr/>
        </p:nvSpPr>
        <p:spPr>
          <a:xfrm>
            <a:off x="5417727" y="2202815"/>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600">
              <a:latin typeface="Arial" panose="020B0604020202020204" pitchFamily="34" charset="0"/>
              <a:cs typeface="Arial" panose="020B0604020202020204" pitchFamily="34" charset="0"/>
            </a:endParaRPr>
          </a:p>
        </p:txBody>
      </p:sp>
      <p:sp>
        <p:nvSpPr>
          <p:cNvPr id="30" name="Down Arrow 29">
            <a:extLst>
              <a:ext uri="{FF2B5EF4-FFF2-40B4-BE49-F238E27FC236}">
                <a16:creationId xmlns:a16="http://schemas.microsoft.com/office/drawing/2014/main" id="{F2EEE294-7B55-E0C4-FEBE-2DACA9B86EA8}"/>
              </a:ext>
            </a:extLst>
          </p:cNvPr>
          <p:cNvSpPr/>
          <p:nvPr/>
        </p:nvSpPr>
        <p:spPr>
          <a:xfrm>
            <a:off x="5229132" y="2941320"/>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a:effectLst/>
                <a:latin typeface="Arial" panose="020B0604020202020204" pitchFamily="34" charset="0"/>
                <a:ea typeface="Calibri" panose="020F0502020204030204" pitchFamily="34" charset="0"/>
                <a:cs typeface="Arial" panose="020B0604020202020204" pitchFamily="34" charset="0"/>
              </a:rPr>
              <a:t> </a:t>
            </a:r>
          </a:p>
        </p:txBody>
      </p:sp>
      <p:sp>
        <p:nvSpPr>
          <p:cNvPr id="31" name="Down Arrow 30">
            <a:extLst>
              <a:ext uri="{FF2B5EF4-FFF2-40B4-BE49-F238E27FC236}">
                <a16:creationId xmlns:a16="http://schemas.microsoft.com/office/drawing/2014/main" id="{F2382FD7-92D0-6D17-5513-0DCD300BC894}"/>
              </a:ext>
            </a:extLst>
          </p:cNvPr>
          <p:cNvSpPr/>
          <p:nvPr/>
        </p:nvSpPr>
        <p:spPr>
          <a:xfrm>
            <a:off x="5044982" y="3671570"/>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600">
              <a:latin typeface="Arial" panose="020B0604020202020204" pitchFamily="34" charset="0"/>
              <a:cs typeface="Arial" panose="020B0604020202020204" pitchFamily="34" charset="0"/>
            </a:endParaRPr>
          </a:p>
        </p:txBody>
      </p:sp>
      <p:sp>
        <p:nvSpPr>
          <p:cNvPr id="32" name="Text Box 8">
            <a:extLst>
              <a:ext uri="{FF2B5EF4-FFF2-40B4-BE49-F238E27FC236}">
                <a16:creationId xmlns:a16="http://schemas.microsoft.com/office/drawing/2014/main" id="{3DBB94B9-3B8F-1B8D-BF65-562ECE7668D4}"/>
              </a:ext>
            </a:extLst>
          </p:cNvPr>
          <p:cNvSpPr txBox="1"/>
          <p:nvPr/>
        </p:nvSpPr>
        <p:spPr>
          <a:xfrm>
            <a:off x="7110145" y="1765437"/>
            <a:ext cx="2137470" cy="4348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a:effectLst/>
                <a:latin typeface="Arial" panose="020B0604020202020204" pitchFamily="34" charset="0"/>
                <a:ea typeface="Calibri" panose="020F0502020204030204" pitchFamily="34" charset="0"/>
                <a:cs typeface="Arial" panose="020B0604020202020204" pitchFamily="34" charset="0"/>
              </a:rPr>
              <a:t>The exploit potential</a:t>
            </a:r>
          </a:p>
        </p:txBody>
      </p:sp>
      <p:sp>
        <p:nvSpPr>
          <p:cNvPr id="33" name="Text Box 594">
            <a:extLst>
              <a:ext uri="{FF2B5EF4-FFF2-40B4-BE49-F238E27FC236}">
                <a16:creationId xmlns:a16="http://schemas.microsoft.com/office/drawing/2014/main" id="{79EA2CD3-957B-020E-0B97-BA02538A9B9B}"/>
              </a:ext>
            </a:extLst>
          </p:cNvPr>
          <p:cNvSpPr txBox="1"/>
          <p:nvPr/>
        </p:nvSpPr>
        <p:spPr>
          <a:xfrm>
            <a:off x="7015197" y="2487681"/>
            <a:ext cx="3008983" cy="4348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pPr>
            <a:r>
              <a:rPr lang="en-GB" sz="1600">
                <a:effectLst/>
                <a:latin typeface="Arial" panose="020B0604020202020204" pitchFamily="34" charset="0"/>
                <a:ea typeface="Calibri" panose="020F0502020204030204" pitchFamily="34" charset="0"/>
                <a:cs typeface="Arial" panose="020B0604020202020204" pitchFamily="34" charset="0"/>
              </a:rPr>
              <a:t>The weak spot to be exploited</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34" name="Text Box 594">
            <a:extLst>
              <a:ext uri="{FF2B5EF4-FFF2-40B4-BE49-F238E27FC236}">
                <a16:creationId xmlns:a16="http://schemas.microsoft.com/office/drawing/2014/main" id="{9C882886-F65B-8E2A-3B7C-1AE73328E95D}"/>
              </a:ext>
            </a:extLst>
          </p:cNvPr>
          <p:cNvSpPr txBox="1"/>
          <p:nvPr/>
        </p:nvSpPr>
        <p:spPr>
          <a:xfrm>
            <a:off x="6839000" y="3269408"/>
            <a:ext cx="3091831" cy="31918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pPr>
            <a:r>
              <a:rPr lang="en-GB" sz="1600">
                <a:effectLst/>
                <a:latin typeface="Arial" panose="020B0604020202020204" pitchFamily="34" charset="0"/>
                <a:ea typeface="Calibri" panose="020F0502020204030204" pitchFamily="34" charset="0"/>
                <a:cs typeface="Arial" panose="020B0604020202020204" pitchFamily="34" charset="0"/>
              </a:rPr>
              <a:t>The targeted exploit performed</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35" name="Text Box 594">
            <a:extLst>
              <a:ext uri="{FF2B5EF4-FFF2-40B4-BE49-F238E27FC236}">
                <a16:creationId xmlns:a16="http://schemas.microsoft.com/office/drawing/2014/main" id="{26EB2BE3-6CBB-35FD-E62B-9398480E1371}"/>
              </a:ext>
            </a:extLst>
          </p:cNvPr>
          <p:cNvSpPr txBox="1"/>
          <p:nvPr/>
        </p:nvSpPr>
        <p:spPr>
          <a:xfrm>
            <a:off x="6648500" y="3971924"/>
            <a:ext cx="3967907" cy="40005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pPr>
            <a:r>
              <a:rPr lang="en-GB" sz="1600">
                <a:effectLst/>
                <a:latin typeface="Arial" panose="020B0604020202020204" pitchFamily="34" charset="0"/>
                <a:ea typeface="Calibri" panose="020F0502020204030204" pitchFamily="34" charset="0"/>
                <a:cs typeface="Arial" panose="020B0604020202020204" pitchFamily="34" charset="0"/>
              </a:rPr>
              <a:t>The impact of the successful exploitation</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36" name="Picture 35">
            <a:extLst>
              <a:ext uri="{FF2B5EF4-FFF2-40B4-BE49-F238E27FC236}">
                <a16:creationId xmlns:a16="http://schemas.microsoft.com/office/drawing/2014/main" id="{29999080-0940-C4E7-1527-50F446BFE1BD}"/>
              </a:ext>
            </a:extLst>
          </p:cNvPr>
          <p:cNvPicPr>
            <a:picLocks noChangeAspect="1"/>
          </p:cNvPicPr>
          <p:nvPr/>
        </p:nvPicPr>
        <p:blipFill>
          <a:blip r:embed="rId2">
            <a:duotone>
              <a:schemeClr val="accent2">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2370344" y="2545836"/>
            <a:ext cx="1224315" cy="1224315"/>
          </a:xfrm>
          <a:prstGeom prst="rect">
            <a:avLst/>
          </a:prstGeom>
        </p:spPr>
      </p:pic>
      <p:sp>
        <p:nvSpPr>
          <p:cNvPr id="46" name="Circular Arrow 45">
            <a:extLst>
              <a:ext uri="{FF2B5EF4-FFF2-40B4-BE49-F238E27FC236}">
                <a16:creationId xmlns:a16="http://schemas.microsoft.com/office/drawing/2014/main" id="{EE6891D6-743B-FBD9-8E45-C8E2284BBCE7}"/>
              </a:ext>
            </a:extLst>
          </p:cNvPr>
          <p:cNvSpPr/>
          <p:nvPr/>
        </p:nvSpPr>
        <p:spPr>
          <a:xfrm rot="13870649">
            <a:off x="1314135" y="1501905"/>
            <a:ext cx="3354442" cy="3354442"/>
          </a:xfrm>
          <a:prstGeom prst="circularArrow">
            <a:avLst>
              <a:gd name="adj1" fmla="val 6160"/>
              <a:gd name="adj2" fmla="val 1142319"/>
              <a:gd name="adj3" fmla="val 20488459"/>
              <a:gd name="adj4" fmla="val 265192"/>
              <a:gd name="adj5" fmla="val 837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0BB4DFA5-12ED-3248-23A7-4BCF92FFEC4C}"/>
              </a:ext>
            </a:extLst>
          </p:cNvPr>
          <p:cNvSpPr/>
          <p:nvPr/>
        </p:nvSpPr>
        <p:spPr>
          <a:xfrm>
            <a:off x="2682557" y="1286961"/>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Plan</a:t>
            </a:r>
          </a:p>
        </p:txBody>
      </p:sp>
      <p:sp>
        <p:nvSpPr>
          <p:cNvPr id="48" name="Oval 47">
            <a:extLst>
              <a:ext uri="{FF2B5EF4-FFF2-40B4-BE49-F238E27FC236}">
                <a16:creationId xmlns:a16="http://schemas.microsoft.com/office/drawing/2014/main" id="{EBDFC2B3-0AB5-BE48-190C-ABC8B11E7907}"/>
              </a:ext>
            </a:extLst>
          </p:cNvPr>
          <p:cNvSpPr/>
          <p:nvPr/>
        </p:nvSpPr>
        <p:spPr>
          <a:xfrm>
            <a:off x="3399269" y="3661548"/>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Execute</a:t>
            </a:r>
          </a:p>
        </p:txBody>
      </p:sp>
      <p:sp>
        <p:nvSpPr>
          <p:cNvPr id="49" name="Oval 48">
            <a:extLst>
              <a:ext uri="{FF2B5EF4-FFF2-40B4-BE49-F238E27FC236}">
                <a16:creationId xmlns:a16="http://schemas.microsoft.com/office/drawing/2014/main" id="{0E121D1D-DCF3-FBCC-4950-11D067965551}"/>
              </a:ext>
            </a:extLst>
          </p:cNvPr>
          <p:cNvSpPr/>
          <p:nvPr/>
        </p:nvSpPr>
        <p:spPr>
          <a:xfrm>
            <a:off x="1215151" y="3317213"/>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Assess</a:t>
            </a:r>
          </a:p>
        </p:txBody>
      </p:sp>
    </p:spTree>
    <p:extLst>
      <p:ext uri="{BB962C8B-B14F-4D97-AF65-F5344CB8AC3E}">
        <p14:creationId xmlns:p14="http://schemas.microsoft.com/office/powerpoint/2010/main" val="630530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3F7A95C9-E5CB-7D68-B2EA-3F2982E3DBA8}"/>
              </a:ext>
            </a:extLst>
          </p:cNvPr>
          <p:cNvSpPr/>
          <p:nvPr/>
        </p:nvSpPr>
        <p:spPr>
          <a:xfrm>
            <a:off x="4409953" y="1365814"/>
            <a:ext cx="2858947" cy="2349660"/>
          </a:xfrm>
          <a:prstGeom prst="triangle">
            <a:avLst/>
          </a:prstGeom>
        </p:spPr>
        <p:style>
          <a:lnRef idx="1">
            <a:schemeClr val="accent2"/>
          </a:lnRef>
          <a:fillRef idx="2">
            <a:schemeClr val="accent2"/>
          </a:fillRef>
          <a:effectRef idx="1">
            <a:schemeClr val="accent2"/>
          </a:effectRef>
          <a:fontRef idx="minor">
            <a:schemeClr val="dk1"/>
          </a:fontRef>
        </p:style>
        <p:txBody>
          <a:bodyPr lIns="0" tIns="0" rIns="0" bIns="324000" rtlCol="0" anchor="b" anchorCtr="0">
            <a:noAutofit/>
          </a:bodyPr>
          <a:lstStyle/>
          <a:p>
            <a:pPr algn="ctr"/>
            <a:endParaRPr lang="en-US"/>
          </a:p>
          <a:p>
            <a:pPr algn="ctr"/>
            <a:r>
              <a:rPr lang="en-US" sz="6000" b="1">
                <a:solidFill>
                  <a:schemeClr val="accent2">
                    <a:lumMod val="75000"/>
                  </a:schemeClr>
                </a:solidFill>
              </a:rPr>
              <a:t>C</a:t>
            </a:r>
          </a:p>
          <a:p>
            <a:pPr algn="ctr"/>
            <a:r>
              <a:rPr lang="en-US"/>
              <a:t>Confidentiality</a:t>
            </a:r>
          </a:p>
        </p:txBody>
      </p:sp>
      <p:sp>
        <p:nvSpPr>
          <p:cNvPr id="3" name="Triangle 2">
            <a:extLst>
              <a:ext uri="{FF2B5EF4-FFF2-40B4-BE49-F238E27FC236}">
                <a16:creationId xmlns:a16="http://schemas.microsoft.com/office/drawing/2014/main" id="{682D39CE-2DE9-F5F5-C515-16EAF568536F}"/>
              </a:ext>
            </a:extLst>
          </p:cNvPr>
          <p:cNvSpPr/>
          <p:nvPr/>
        </p:nvSpPr>
        <p:spPr>
          <a:xfrm>
            <a:off x="2980479" y="3715474"/>
            <a:ext cx="2858947" cy="2349660"/>
          </a:xfrm>
          <a:prstGeom prst="triangle">
            <a:avLst/>
          </a:prstGeom>
        </p:spPr>
        <p:style>
          <a:lnRef idx="1">
            <a:schemeClr val="accent1"/>
          </a:lnRef>
          <a:fillRef idx="2">
            <a:schemeClr val="accent1"/>
          </a:fillRef>
          <a:effectRef idx="1">
            <a:schemeClr val="accent1"/>
          </a:effectRef>
          <a:fontRef idx="minor">
            <a:schemeClr val="dk1"/>
          </a:fontRef>
        </p:style>
        <p:txBody>
          <a:bodyPr lIns="0" tIns="0" rIns="0" bIns="324000" rtlCol="0" anchor="b" anchorCtr="0"/>
          <a:lstStyle/>
          <a:p>
            <a:pPr algn="ctr"/>
            <a:r>
              <a:rPr lang="en-US" sz="6000" b="1">
                <a:solidFill>
                  <a:schemeClr val="accent1">
                    <a:lumMod val="75000"/>
                  </a:schemeClr>
                </a:solidFill>
              </a:rPr>
              <a:t>I</a:t>
            </a:r>
          </a:p>
          <a:p>
            <a:pPr algn="ctr"/>
            <a:r>
              <a:rPr lang="en-US"/>
              <a:t>Integrity</a:t>
            </a:r>
          </a:p>
        </p:txBody>
      </p:sp>
      <p:sp>
        <p:nvSpPr>
          <p:cNvPr id="4" name="Triangle 3">
            <a:extLst>
              <a:ext uri="{FF2B5EF4-FFF2-40B4-BE49-F238E27FC236}">
                <a16:creationId xmlns:a16="http://schemas.microsoft.com/office/drawing/2014/main" id="{5EAEF10D-2D8D-47C9-2C42-6737198DFFB1}"/>
              </a:ext>
            </a:extLst>
          </p:cNvPr>
          <p:cNvSpPr/>
          <p:nvPr/>
        </p:nvSpPr>
        <p:spPr>
          <a:xfrm>
            <a:off x="5839426" y="3715474"/>
            <a:ext cx="2858947" cy="2349660"/>
          </a:xfrm>
          <a:prstGeom prst="triangle">
            <a:avLst/>
          </a:prstGeom>
        </p:spPr>
        <p:style>
          <a:lnRef idx="1">
            <a:schemeClr val="accent6"/>
          </a:lnRef>
          <a:fillRef idx="2">
            <a:schemeClr val="accent6"/>
          </a:fillRef>
          <a:effectRef idx="1">
            <a:schemeClr val="accent6"/>
          </a:effectRef>
          <a:fontRef idx="minor">
            <a:schemeClr val="dk1"/>
          </a:fontRef>
        </p:style>
        <p:txBody>
          <a:bodyPr lIns="0" tIns="0" rIns="0" bIns="324000" rtlCol="0" anchor="b" anchorCtr="0"/>
          <a:lstStyle/>
          <a:p>
            <a:pPr algn="ctr"/>
            <a:r>
              <a:rPr lang="en-US" sz="6000" b="1">
                <a:solidFill>
                  <a:schemeClr val="accent6">
                    <a:lumMod val="75000"/>
                  </a:schemeClr>
                </a:solidFill>
              </a:rPr>
              <a:t>A</a:t>
            </a:r>
          </a:p>
          <a:p>
            <a:pPr algn="ctr"/>
            <a:r>
              <a:rPr lang="en-US"/>
              <a:t>Availability</a:t>
            </a:r>
          </a:p>
        </p:txBody>
      </p:sp>
      <p:sp>
        <p:nvSpPr>
          <p:cNvPr id="5" name="TextBox 4">
            <a:extLst>
              <a:ext uri="{FF2B5EF4-FFF2-40B4-BE49-F238E27FC236}">
                <a16:creationId xmlns:a16="http://schemas.microsoft.com/office/drawing/2014/main" id="{DF8C27C9-C8F3-23B3-0929-340A9AAD7B83}"/>
              </a:ext>
            </a:extLst>
          </p:cNvPr>
          <p:cNvSpPr txBox="1"/>
          <p:nvPr/>
        </p:nvSpPr>
        <p:spPr>
          <a:xfrm>
            <a:off x="5225969" y="3943956"/>
            <a:ext cx="1226914" cy="1077218"/>
          </a:xfrm>
          <a:prstGeom prst="rect">
            <a:avLst/>
          </a:prstGeom>
          <a:noFill/>
        </p:spPr>
        <p:txBody>
          <a:bodyPr wrap="square" rtlCol="0">
            <a:spAutoFit/>
          </a:bodyPr>
          <a:lstStyle/>
          <a:p>
            <a:pPr algn="ctr"/>
            <a:r>
              <a:rPr lang="en-US" sz="3200" b="1"/>
              <a:t>CIA triad</a:t>
            </a:r>
          </a:p>
        </p:txBody>
      </p:sp>
    </p:spTree>
    <p:extLst>
      <p:ext uri="{BB962C8B-B14F-4D97-AF65-F5344CB8AC3E}">
        <p14:creationId xmlns:p14="http://schemas.microsoft.com/office/powerpoint/2010/main" val="280248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BD9122-AB39-D985-EE59-962CB9D4EBF5}"/>
              </a:ext>
            </a:extLst>
          </p:cNvPr>
          <p:cNvSpPr txBox="1"/>
          <p:nvPr/>
        </p:nvSpPr>
        <p:spPr>
          <a:xfrm>
            <a:off x="1918252" y="1391478"/>
            <a:ext cx="4939748" cy="3416320"/>
          </a:xfrm>
          <a:prstGeom prst="rect">
            <a:avLst/>
          </a:prstGeom>
          <a:noFill/>
        </p:spPr>
        <p:txBody>
          <a:bodyPr wrap="square" rtlCol="0">
            <a:spAutoFit/>
          </a:bodyPr>
          <a:lstStyle/>
          <a:p>
            <a:pPr marL="342900" indent="-342900">
              <a:buAutoNum type="arabicPeriod"/>
            </a:pPr>
            <a:r>
              <a:rPr lang="en-US"/>
              <a:t>Weaknesses in the source code</a:t>
            </a:r>
          </a:p>
          <a:p>
            <a:pPr marL="342900" indent="-342900">
              <a:buAutoNum type="arabicPeriod"/>
            </a:pPr>
            <a:r>
              <a:rPr lang="en-US"/>
              <a:t>Misconfigured system components</a:t>
            </a:r>
          </a:p>
          <a:p>
            <a:pPr marL="342900" indent="-342900">
              <a:buAutoNum type="arabicPeriod"/>
            </a:pPr>
            <a:r>
              <a:rPr lang="en-US"/>
              <a:t>Trust configurations</a:t>
            </a:r>
          </a:p>
          <a:p>
            <a:pPr marL="342900" indent="-342900">
              <a:buAutoNum type="arabicPeriod"/>
            </a:pPr>
            <a:r>
              <a:rPr lang="en-US"/>
              <a:t>Weak credentialling practices</a:t>
            </a:r>
          </a:p>
          <a:p>
            <a:pPr marL="342900" indent="-342900">
              <a:buAutoNum type="arabicPeriod"/>
            </a:pPr>
            <a:r>
              <a:rPr lang="en-US"/>
              <a:t>Lack of (strong) encryption</a:t>
            </a:r>
          </a:p>
          <a:p>
            <a:pPr marL="342900" indent="-342900">
              <a:buAutoNum type="arabicPeriod"/>
            </a:pPr>
            <a:r>
              <a:rPr lang="en-US"/>
              <a:t>Insider threat</a:t>
            </a:r>
          </a:p>
          <a:p>
            <a:pPr marL="342900" indent="-342900">
              <a:buAutoNum type="arabicPeriod"/>
            </a:pPr>
            <a:r>
              <a:rPr lang="en-US"/>
              <a:t>Psychological vulnerability</a:t>
            </a:r>
          </a:p>
          <a:p>
            <a:pPr marL="342900" indent="-342900">
              <a:buAutoNum type="arabicPeriod"/>
            </a:pPr>
            <a:r>
              <a:rPr lang="en-US"/>
              <a:t>Inadequate authentication</a:t>
            </a:r>
          </a:p>
          <a:p>
            <a:pPr marL="342900" indent="-342900">
              <a:buAutoNum type="arabicPeriod"/>
            </a:pPr>
            <a:r>
              <a:rPr lang="en-US"/>
              <a:t>Injection flaws</a:t>
            </a:r>
          </a:p>
          <a:p>
            <a:pPr marL="342900" indent="-342900">
              <a:buAutoNum type="arabicPeriod"/>
            </a:pPr>
            <a:r>
              <a:rPr lang="en-US"/>
              <a:t>Sensitive data exposure</a:t>
            </a:r>
          </a:p>
          <a:p>
            <a:pPr marL="342900" indent="-342900">
              <a:buAutoNum type="arabicPeriod"/>
            </a:pPr>
            <a:r>
              <a:rPr lang="en-US"/>
              <a:t>Insufficient monitoring and logging</a:t>
            </a:r>
          </a:p>
          <a:p>
            <a:pPr marL="342900" indent="-342900">
              <a:buAutoNum type="arabicPeriod"/>
            </a:pPr>
            <a:r>
              <a:rPr lang="en-US"/>
              <a:t>Shared tenancy vulnerabilities</a:t>
            </a:r>
          </a:p>
        </p:txBody>
      </p:sp>
      <p:sp>
        <p:nvSpPr>
          <p:cNvPr id="3" name="TextBox 2">
            <a:extLst>
              <a:ext uri="{FF2B5EF4-FFF2-40B4-BE49-F238E27FC236}">
                <a16:creationId xmlns:a16="http://schemas.microsoft.com/office/drawing/2014/main" id="{14941761-5E6C-67E0-EEC7-B5D8231044AC}"/>
              </a:ext>
            </a:extLst>
          </p:cNvPr>
          <p:cNvSpPr txBox="1"/>
          <p:nvPr/>
        </p:nvSpPr>
        <p:spPr>
          <a:xfrm>
            <a:off x="5706319" y="1480930"/>
            <a:ext cx="5475203" cy="8125301"/>
          </a:xfrm>
          <a:prstGeom prst="rect">
            <a:avLst/>
          </a:prstGeom>
          <a:noFill/>
        </p:spPr>
        <p:txBody>
          <a:bodyPr wrap="square" rtlCol="0">
            <a:spAutoFit/>
          </a:bodyPr>
          <a:lstStyle/>
          <a:p>
            <a:r>
              <a:rPr lang="en-US"/>
              <a:t>Network Vulnerabilities </a:t>
            </a:r>
          </a:p>
          <a:p>
            <a:r>
              <a:rPr lang="en-US"/>
              <a:t>These are issues with a network’s hardware or software that can expose it to possible intrusion by an outside party. Examples may include insecure Wi-Fi access points and poorly configured firewalls.</a:t>
            </a:r>
            <a:br>
              <a:rPr lang="en-US"/>
            </a:br>
            <a:endParaRPr lang="en-US"/>
          </a:p>
          <a:p>
            <a:r>
              <a:rPr lang="en-US"/>
              <a:t>System Vulnerabilities </a:t>
            </a:r>
          </a:p>
          <a:p>
            <a:r>
              <a:rPr lang="en-US"/>
              <a:t>These are vulnerabilities within a particular operating system (OS) that hackers may exploit. They use this type of vulnerability to access or damage an asset where the OS is installed. Examples include default superuser accounts that may exist in some OS installations and hidden backdoor programs. </a:t>
            </a:r>
          </a:p>
          <a:p>
            <a:r>
              <a:rPr lang="en-US"/>
              <a:t>Human Vulnerabilities </a:t>
            </a:r>
          </a:p>
          <a:p>
            <a:r>
              <a:rPr lang="en-US"/>
              <a:t>The weakest link in many cybersecurity architectures is the team members. And while it’s understandable for humans to make mistakes, these errors can easily expose sensitive data, create exploitable access points for attackers, or disrupt systems.</a:t>
            </a:r>
            <a:br>
              <a:rPr lang="en-US"/>
            </a:br>
            <a:endParaRPr lang="en-US"/>
          </a:p>
          <a:p>
            <a:r>
              <a:rPr lang="en-US"/>
              <a:t>Process Vulnerabilities </a:t>
            </a:r>
          </a:p>
          <a:p>
            <a:r>
              <a:rPr lang="en-US"/>
              <a:t>Some vulnerabilities can be created by specific process controls (or a lack thereof). One example would be the use of weak passwords, which may also fall under human vulnerabilities. </a:t>
            </a:r>
          </a:p>
          <a:p>
            <a:r>
              <a:rPr lang="en-US"/>
              <a:t>However, Farr says that knowing the types isn’t the main concern; you should care more about handling the most critical vulnerability first.  </a:t>
            </a:r>
          </a:p>
          <a:p>
            <a:endParaRPr lang="en-US"/>
          </a:p>
        </p:txBody>
      </p:sp>
    </p:spTree>
    <p:extLst>
      <p:ext uri="{BB962C8B-B14F-4D97-AF65-F5344CB8AC3E}">
        <p14:creationId xmlns:p14="http://schemas.microsoft.com/office/powerpoint/2010/main" val="1576826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a:extLst>
              <a:ext uri="{FF2B5EF4-FFF2-40B4-BE49-F238E27FC236}">
                <a16:creationId xmlns:a16="http://schemas.microsoft.com/office/drawing/2014/main" id="{E309555D-1F2A-99D2-9D11-18723517C4B8}"/>
              </a:ext>
            </a:extLst>
          </p:cNvPr>
          <p:cNvSpPr/>
          <p:nvPr/>
        </p:nvSpPr>
        <p:spPr>
          <a:xfrm>
            <a:off x="1025439" y="3453253"/>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E6D76A7F-9937-CB04-73E9-B6370DAADA69}"/>
              </a:ext>
            </a:extLst>
          </p:cNvPr>
          <p:cNvSpPr/>
          <p:nvPr/>
        </p:nvSpPr>
        <p:spPr>
          <a:xfrm>
            <a:off x="1768032" y="3453252"/>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3DDC3F0-29D4-6AE8-E820-7CCAA7FB94DC}"/>
              </a:ext>
            </a:extLst>
          </p:cNvPr>
          <p:cNvSpPr/>
          <p:nvPr/>
        </p:nvSpPr>
        <p:spPr>
          <a:xfrm>
            <a:off x="6612881" y="3453251"/>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6000360-87BC-9444-7070-777BA6B10EBB}"/>
              </a:ext>
            </a:extLst>
          </p:cNvPr>
          <p:cNvSpPr/>
          <p:nvPr/>
        </p:nvSpPr>
        <p:spPr>
          <a:xfrm>
            <a:off x="5860197" y="3446582"/>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E081834D-E4B9-4454-E495-2D8A5A45AA88}"/>
              </a:ext>
            </a:extLst>
          </p:cNvPr>
          <p:cNvSpPr/>
          <p:nvPr/>
        </p:nvSpPr>
        <p:spPr>
          <a:xfrm>
            <a:off x="72345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Concept</a:t>
            </a:r>
          </a:p>
        </p:txBody>
      </p:sp>
      <p:sp>
        <p:nvSpPr>
          <p:cNvPr id="5" name="Rounded Rectangle 4">
            <a:extLst>
              <a:ext uri="{FF2B5EF4-FFF2-40B4-BE49-F238E27FC236}">
                <a16:creationId xmlns:a16="http://schemas.microsoft.com/office/drawing/2014/main" id="{ECDF2D12-E529-E542-20FB-FC98D14D812F}"/>
              </a:ext>
            </a:extLst>
          </p:cNvPr>
          <p:cNvSpPr/>
          <p:nvPr/>
        </p:nvSpPr>
        <p:spPr>
          <a:xfrm>
            <a:off x="3140831" y="1175539"/>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Development</a:t>
            </a:r>
          </a:p>
        </p:txBody>
      </p:sp>
      <p:sp>
        <p:nvSpPr>
          <p:cNvPr id="6" name="Rounded Rectangle 5">
            <a:extLst>
              <a:ext uri="{FF2B5EF4-FFF2-40B4-BE49-F238E27FC236}">
                <a16:creationId xmlns:a16="http://schemas.microsoft.com/office/drawing/2014/main" id="{55AD0BD7-9852-6099-589D-D8E87BEF12A7}"/>
              </a:ext>
            </a:extLst>
          </p:cNvPr>
          <p:cNvSpPr/>
          <p:nvPr/>
        </p:nvSpPr>
        <p:spPr>
          <a:xfrm>
            <a:off x="314083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Production </a:t>
            </a:r>
          </a:p>
        </p:txBody>
      </p:sp>
      <p:sp>
        <p:nvSpPr>
          <p:cNvPr id="7" name="Rounded Rectangle 6">
            <a:extLst>
              <a:ext uri="{FF2B5EF4-FFF2-40B4-BE49-F238E27FC236}">
                <a16:creationId xmlns:a16="http://schemas.microsoft.com/office/drawing/2014/main" id="{816FEAC3-3E20-7113-33F0-1A869ACE48D8}"/>
              </a:ext>
            </a:extLst>
          </p:cNvPr>
          <p:cNvSpPr/>
          <p:nvPr/>
        </p:nvSpPr>
        <p:spPr>
          <a:xfrm>
            <a:off x="5558211"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Utilisation </a:t>
            </a:r>
          </a:p>
        </p:txBody>
      </p:sp>
      <p:sp>
        <p:nvSpPr>
          <p:cNvPr id="8" name="Rounded Rectangle 7">
            <a:extLst>
              <a:ext uri="{FF2B5EF4-FFF2-40B4-BE49-F238E27FC236}">
                <a16:creationId xmlns:a16="http://schemas.microsoft.com/office/drawing/2014/main" id="{F5E5A73E-E480-D1E6-D590-3CDDE2613999}"/>
              </a:ext>
            </a:extLst>
          </p:cNvPr>
          <p:cNvSpPr/>
          <p:nvPr/>
        </p:nvSpPr>
        <p:spPr>
          <a:xfrm>
            <a:off x="5882672" y="437811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Support </a:t>
            </a:r>
          </a:p>
        </p:txBody>
      </p:sp>
      <p:sp>
        <p:nvSpPr>
          <p:cNvPr id="9" name="Rounded Rectangle 8">
            <a:extLst>
              <a:ext uri="{FF2B5EF4-FFF2-40B4-BE49-F238E27FC236}">
                <a16:creationId xmlns:a16="http://schemas.microsoft.com/office/drawing/2014/main" id="{322748F3-1285-4D1B-005C-C8F55CD45CF3}"/>
              </a:ext>
            </a:extLst>
          </p:cNvPr>
          <p:cNvSpPr/>
          <p:nvPr/>
        </p:nvSpPr>
        <p:spPr>
          <a:xfrm>
            <a:off x="797559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Retirement </a:t>
            </a:r>
          </a:p>
        </p:txBody>
      </p:sp>
      <p:cxnSp>
        <p:nvCxnSpPr>
          <p:cNvPr id="3" name="Straight Arrow Connector 2">
            <a:extLst>
              <a:ext uri="{FF2B5EF4-FFF2-40B4-BE49-F238E27FC236}">
                <a16:creationId xmlns:a16="http://schemas.microsoft.com/office/drawing/2014/main" id="{61DA7FB7-B55A-508D-116B-087646BBE0A4}"/>
              </a:ext>
            </a:extLst>
          </p:cNvPr>
          <p:cNvCxnSpPr>
            <a:cxnSpLocks/>
            <a:stCxn id="5" idx="1"/>
            <a:endCxn id="4" idx="0"/>
          </p:cNvCxnSpPr>
          <p:nvPr/>
        </p:nvCxnSpPr>
        <p:spPr>
          <a:xfrm rot="10800000" flipV="1">
            <a:off x="1557703" y="1634110"/>
            <a:ext cx="1583129" cy="1131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FC8805F-83AA-8F10-ED96-621D2DDCC372}"/>
              </a:ext>
            </a:extLst>
          </p:cNvPr>
          <p:cNvCxnSpPr>
            <a:cxnSpLocks/>
            <a:stCxn id="5" idx="2"/>
            <a:endCxn id="6" idx="0"/>
          </p:cNvCxnSpPr>
          <p:nvPr/>
        </p:nvCxnSpPr>
        <p:spPr>
          <a:xfrm rot="16200000" flipH="1">
            <a:off x="3638724" y="2429037"/>
            <a:ext cx="672715" cy="1"/>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A71938-B510-DE74-C748-D474BAC28CE1}"/>
              </a:ext>
            </a:extLst>
          </p:cNvPr>
          <p:cNvCxnSpPr>
            <a:cxnSpLocks/>
          </p:cNvCxnSpPr>
          <p:nvPr/>
        </p:nvCxnSpPr>
        <p:spPr>
          <a:xfrm flipH="1">
            <a:off x="2391951" y="3215364"/>
            <a:ext cx="748881"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AE32739-18E1-41B2-D077-C8A3D5066EDA}"/>
              </a:ext>
            </a:extLst>
          </p:cNvPr>
          <p:cNvCxnSpPr>
            <a:cxnSpLocks/>
            <a:stCxn id="8" idx="0"/>
            <a:endCxn id="58" idx="4"/>
          </p:cNvCxnSpPr>
          <p:nvPr/>
        </p:nvCxnSpPr>
        <p:spPr>
          <a:xfrm flipV="1">
            <a:off x="6716922" y="3682536"/>
            <a:ext cx="11098" cy="69558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03BB182-514D-4C81-14E9-BC6ACA230AAB}"/>
              </a:ext>
            </a:extLst>
          </p:cNvPr>
          <p:cNvCxnSpPr>
            <a:cxnSpLocks/>
            <a:stCxn id="5" idx="3"/>
            <a:endCxn id="7" idx="0"/>
          </p:cNvCxnSpPr>
          <p:nvPr/>
        </p:nvCxnSpPr>
        <p:spPr>
          <a:xfrm>
            <a:off x="4809330" y="1634110"/>
            <a:ext cx="1583131" cy="1131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40F66D1-8A91-60E9-4462-BB428BBEE2F4}"/>
              </a:ext>
            </a:extLst>
          </p:cNvPr>
          <p:cNvCxnSpPr>
            <a:cxnSpLocks/>
            <a:stCxn id="8" idx="1"/>
            <a:endCxn id="6" idx="2"/>
          </p:cNvCxnSpPr>
          <p:nvPr/>
        </p:nvCxnSpPr>
        <p:spPr>
          <a:xfrm rot="10800000">
            <a:off x="3975082" y="3682539"/>
            <a:ext cx="1907590" cy="115415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29">
            <a:extLst>
              <a:ext uri="{FF2B5EF4-FFF2-40B4-BE49-F238E27FC236}">
                <a16:creationId xmlns:a16="http://schemas.microsoft.com/office/drawing/2014/main" id="{64486C15-398F-F908-F9DE-D253768C647E}"/>
              </a:ext>
            </a:extLst>
          </p:cNvPr>
          <p:cNvCxnSpPr>
            <a:cxnSpLocks/>
            <a:stCxn id="8" idx="1"/>
            <a:endCxn id="54" idx="4"/>
          </p:cNvCxnSpPr>
          <p:nvPr/>
        </p:nvCxnSpPr>
        <p:spPr>
          <a:xfrm rot="10800000">
            <a:off x="1140578" y="3682539"/>
            <a:ext cx="4742094" cy="115415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7F161E5-0782-067E-CF56-9984AF64C469}"/>
              </a:ext>
            </a:extLst>
          </p:cNvPr>
          <p:cNvCxnSpPr>
            <a:cxnSpLocks/>
          </p:cNvCxnSpPr>
          <p:nvPr/>
        </p:nvCxnSpPr>
        <p:spPr>
          <a:xfrm>
            <a:off x="4809331" y="3223967"/>
            <a:ext cx="748880" cy="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C8B9294-8736-6313-CA87-2FF9C5881D74}"/>
              </a:ext>
            </a:extLst>
          </p:cNvPr>
          <p:cNvCxnSpPr>
            <a:cxnSpLocks/>
          </p:cNvCxnSpPr>
          <p:nvPr/>
        </p:nvCxnSpPr>
        <p:spPr>
          <a:xfrm>
            <a:off x="7226710" y="3208827"/>
            <a:ext cx="748882" cy="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69E81A9-2C76-3EAB-BB49-BA38951DD4E6}"/>
              </a:ext>
            </a:extLst>
          </p:cNvPr>
          <p:cNvCxnSpPr>
            <a:cxnSpLocks/>
            <a:stCxn id="8" idx="3"/>
            <a:endCxn id="9" idx="2"/>
          </p:cNvCxnSpPr>
          <p:nvPr/>
        </p:nvCxnSpPr>
        <p:spPr>
          <a:xfrm flipV="1">
            <a:off x="7551171" y="3682538"/>
            <a:ext cx="1258671" cy="1154151"/>
          </a:xfrm>
          <a:prstGeom prst="bentConnector2">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29">
            <a:extLst>
              <a:ext uri="{FF2B5EF4-FFF2-40B4-BE49-F238E27FC236}">
                <a16:creationId xmlns:a16="http://schemas.microsoft.com/office/drawing/2014/main" id="{B35713F9-F3F0-89D6-FEDE-57CE5B958062}"/>
              </a:ext>
            </a:extLst>
          </p:cNvPr>
          <p:cNvCxnSpPr>
            <a:cxnSpLocks/>
            <a:stCxn id="59" idx="4"/>
            <a:endCxn id="57" idx="4"/>
          </p:cNvCxnSpPr>
          <p:nvPr/>
        </p:nvCxnSpPr>
        <p:spPr>
          <a:xfrm rot="5400000">
            <a:off x="3925919" y="1633120"/>
            <a:ext cx="6670" cy="4092165"/>
          </a:xfrm>
          <a:prstGeom prst="bentConnector3">
            <a:avLst>
              <a:gd name="adj1" fmla="val 7654813"/>
            </a:avLst>
          </a:prstGeom>
          <a:ln w="381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74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B830A1F-A9AD-BC9D-0404-D9F6E2CF4AA4}"/>
              </a:ext>
            </a:extLst>
          </p:cNvPr>
          <p:cNvGraphicFramePr/>
          <p:nvPr>
            <p:extLst>
              <p:ext uri="{D42A27DB-BD31-4B8C-83A1-F6EECF244321}">
                <p14:modId xmlns:p14="http://schemas.microsoft.com/office/powerpoint/2010/main" val="1009889732"/>
              </p:ext>
            </p:extLst>
          </p:nvPr>
        </p:nvGraphicFramePr>
        <p:xfrm>
          <a:off x="868101" y="719666"/>
          <a:ext cx="929189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0746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computer&#10;&#10;Description automatically generated">
            <a:extLst>
              <a:ext uri="{FF2B5EF4-FFF2-40B4-BE49-F238E27FC236}">
                <a16:creationId xmlns:a16="http://schemas.microsoft.com/office/drawing/2014/main" id="{C3C91EE3-E683-E4D9-D5EA-F90DAB03BD07}"/>
              </a:ext>
            </a:extLst>
          </p:cNvPr>
          <p:cNvPicPr>
            <a:picLocks noChangeAspect="1"/>
          </p:cNvPicPr>
          <p:nvPr/>
        </p:nvPicPr>
        <p:blipFill>
          <a:blip r:embed="rId2"/>
          <a:stretch>
            <a:fillRect/>
          </a:stretch>
        </p:blipFill>
        <p:spPr>
          <a:xfrm>
            <a:off x="553877" y="590178"/>
            <a:ext cx="11084246" cy="5677644"/>
          </a:xfrm>
          <a:prstGeom prst="rect">
            <a:avLst/>
          </a:prstGeom>
        </p:spPr>
      </p:pic>
      <p:sp>
        <p:nvSpPr>
          <p:cNvPr id="5" name="Oval 4">
            <a:extLst>
              <a:ext uri="{FF2B5EF4-FFF2-40B4-BE49-F238E27FC236}">
                <a16:creationId xmlns:a16="http://schemas.microsoft.com/office/drawing/2014/main" id="{52F5208B-395A-6FA4-D4F8-4BC7AA5DB210}"/>
              </a:ext>
            </a:extLst>
          </p:cNvPr>
          <p:cNvSpPr/>
          <p:nvPr/>
        </p:nvSpPr>
        <p:spPr>
          <a:xfrm>
            <a:off x="2023862" y="1464329"/>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1</a:t>
            </a:r>
          </a:p>
        </p:txBody>
      </p:sp>
      <p:sp>
        <p:nvSpPr>
          <p:cNvPr id="6" name="Oval 5">
            <a:extLst>
              <a:ext uri="{FF2B5EF4-FFF2-40B4-BE49-F238E27FC236}">
                <a16:creationId xmlns:a16="http://schemas.microsoft.com/office/drawing/2014/main" id="{94D6E3C3-3185-A1E7-BD25-CB9B12AEC167}"/>
              </a:ext>
            </a:extLst>
          </p:cNvPr>
          <p:cNvSpPr/>
          <p:nvPr/>
        </p:nvSpPr>
        <p:spPr>
          <a:xfrm>
            <a:off x="3900890" y="4521974"/>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2</a:t>
            </a:r>
          </a:p>
        </p:txBody>
      </p:sp>
      <p:sp>
        <p:nvSpPr>
          <p:cNvPr id="7" name="Oval 6">
            <a:extLst>
              <a:ext uri="{FF2B5EF4-FFF2-40B4-BE49-F238E27FC236}">
                <a16:creationId xmlns:a16="http://schemas.microsoft.com/office/drawing/2014/main" id="{667C713F-CE5B-2973-E2CD-BD7519C322F1}"/>
              </a:ext>
            </a:extLst>
          </p:cNvPr>
          <p:cNvSpPr/>
          <p:nvPr/>
        </p:nvSpPr>
        <p:spPr>
          <a:xfrm>
            <a:off x="8081280" y="2394162"/>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3</a:t>
            </a:r>
          </a:p>
        </p:txBody>
      </p:sp>
    </p:spTree>
    <p:extLst>
      <p:ext uri="{BB962C8B-B14F-4D97-AF65-F5344CB8AC3E}">
        <p14:creationId xmlns:p14="http://schemas.microsoft.com/office/powerpoint/2010/main" val="2000592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39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ECCC9F-944F-25A4-D5FE-8CD9B183443A}"/>
              </a:ext>
            </a:extLst>
          </p:cNvPr>
          <p:cNvSpPr/>
          <p:nvPr/>
        </p:nvSpPr>
        <p:spPr>
          <a:xfrm>
            <a:off x="3043881" y="1124466"/>
            <a:ext cx="2496065" cy="249606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Keep </a:t>
            </a:r>
          </a:p>
          <a:p>
            <a:pPr algn="ctr"/>
            <a:r>
              <a:rPr lang="en-US" sz="3200" dirty="0"/>
              <a:t>satisfied</a:t>
            </a:r>
          </a:p>
        </p:txBody>
      </p:sp>
      <p:sp>
        <p:nvSpPr>
          <p:cNvPr id="5" name="Rectangle 4">
            <a:extLst>
              <a:ext uri="{FF2B5EF4-FFF2-40B4-BE49-F238E27FC236}">
                <a16:creationId xmlns:a16="http://schemas.microsoft.com/office/drawing/2014/main" id="{E42CA6C5-FA3E-FF9F-2144-857E6D9779DF}"/>
              </a:ext>
            </a:extLst>
          </p:cNvPr>
          <p:cNvSpPr/>
          <p:nvPr/>
        </p:nvSpPr>
        <p:spPr>
          <a:xfrm>
            <a:off x="5539946" y="1124465"/>
            <a:ext cx="2496065" cy="2496065"/>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Manage closely</a:t>
            </a:r>
          </a:p>
        </p:txBody>
      </p:sp>
      <p:sp>
        <p:nvSpPr>
          <p:cNvPr id="6" name="Rectangle 5">
            <a:extLst>
              <a:ext uri="{FF2B5EF4-FFF2-40B4-BE49-F238E27FC236}">
                <a16:creationId xmlns:a16="http://schemas.microsoft.com/office/drawing/2014/main" id="{7570EEE8-6DBF-0731-A59C-4C3E2995D4C3}"/>
              </a:ext>
            </a:extLst>
          </p:cNvPr>
          <p:cNvSpPr/>
          <p:nvPr/>
        </p:nvSpPr>
        <p:spPr>
          <a:xfrm>
            <a:off x="3043881" y="3620531"/>
            <a:ext cx="2496065" cy="2496065"/>
          </a:xfrm>
          <a:prstGeom prst="rect">
            <a:avLst/>
          </a:prstGeom>
          <a:solidFill>
            <a:schemeClr val="accent6">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Monitor</a:t>
            </a:r>
          </a:p>
        </p:txBody>
      </p:sp>
      <p:sp>
        <p:nvSpPr>
          <p:cNvPr id="7" name="Rectangle 6">
            <a:extLst>
              <a:ext uri="{FF2B5EF4-FFF2-40B4-BE49-F238E27FC236}">
                <a16:creationId xmlns:a16="http://schemas.microsoft.com/office/drawing/2014/main" id="{A9B4565E-59C8-B54F-298F-1CEE4E0C6DB5}"/>
              </a:ext>
            </a:extLst>
          </p:cNvPr>
          <p:cNvSpPr/>
          <p:nvPr/>
        </p:nvSpPr>
        <p:spPr>
          <a:xfrm>
            <a:off x="5539946" y="3620530"/>
            <a:ext cx="2496065" cy="249606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Keep informed</a:t>
            </a:r>
          </a:p>
        </p:txBody>
      </p:sp>
      <p:cxnSp>
        <p:nvCxnSpPr>
          <p:cNvPr id="9" name="Straight Arrow Connector 8">
            <a:extLst>
              <a:ext uri="{FF2B5EF4-FFF2-40B4-BE49-F238E27FC236}">
                <a16:creationId xmlns:a16="http://schemas.microsoft.com/office/drawing/2014/main" id="{1003D252-FB1B-7FFB-5559-2933ABE4C8D0}"/>
              </a:ext>
            </a:extLst>
          </p:cNvPr>
          <p:cNvCxnSpPr/>
          <p:nvPr/>
        </p:nvCxnSpPr>
        <p:spPr>
          <a:xfrm flipV="1">
            <a:off x="3043881" y="815546"/>
            <a:ext cx="0" cy="53010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9EA0B1-45D8-DC17-4C44-4ADC0870CD0A}"/>
              </a:ext>
            </a:extLst>
          </p:cNvPr>
          <p:cNvCxnSpPr>
            <a:cxnSpLocks/>
          </p:cNvCxnSpPr>
          <p:nvPr/>
        </p:nvCxnSpPr>
        <p:spPr>
          <a:xfrm>
            <a:off x="3043881" y="6116595"/>
            <a:ext cx="52763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C4A09-BC6C-B9EF-0227-B45C1354BC0A}"/>
              </a:ext>
            </a:extLst>
          </p:cNvPr>
          <p:cNvSpPr txBox="1"/>
          <p:nvPr/>
        </p:nvSpPr>
        <p:spPr>
          <a:xfrm>
            <a:off x="1363363" y="293468"/>
            <a:ext cx="1383956" cy="830997"/>
          </a:xfrm>
          <a:prstGeom prst="rect">
            <a:avLst/>
          </a:prstGeom>
          <a:noFill/>
          <a:ln>
            <a:noFill/>
          </a:ln>
        </p:spPr>
        <p:txBody>
          <a:bodyPr wrap="square" rtlCol="0">
            <a:spAutoFit/>
          </a:bodyPr>
          <a:lstStyle/>
          <a:p>
            <a:pPr algn="ctr"/>
            <a:r>
              <a:rPr lang="en-US" sz="2400" dirty="0"/>
              <a:t>Power / influence</a:t>
            </a:r>
          </a:p>
        </p:txBody>
      </p:sp>
      <p:sp>
        <p:nvSpPr>
          <p:cNvPr id="16" name="TextBox 15">
            <a:extLst>
              <a:ext uri="{FF2B5EF4-FFF2-40B4-BE49-F238E27FC236}">
                <a16:creationId xmlns:a16="http://schemas.microsoft.com/office/drawing/2014/main" id="{449C04E2-717D-DA21-9B3E-77834A5E84EB}"/>
              </a:ext>
            </a:extLst>
          </p:cNvPr>
          <p:cNvSpPr txBox="1"/>
          <p:nvPr/>
        </p:nvSpPr>
        <p:spPr>
          <a:xfrm>
            <a:off x="7572633" y="5935189"/>
            <a:ext cx="3150971" cy="830997"/>
          </a:xfrm>
          <a:prstGeom prst="rect">
            <a:avLst/>
          </a:prstGeom>
          <a:noFill/>
          <a:ln>
            <a:noFill/>
          </a:ln>
        </p:spPr>
        <p:txBody>
          <a:bodyPr wrap="square" rtlCol="0">
            <a:spAutoFit/>
          </a:bodyPr>
          <a:lstStyle/>
          <a:p>
            <a:pPr algn="ctr"/>
            <a:r>
              <a:rPr lang="en-US" sz="2400" dirty="0"/>
              <a:t>Interest / </a:t>
            </a:r>
          </a:p>
          <a:p>
            <a:pPr algn="ctr"/>
            <a:r>
              <a:rPr lang="en-US" sz="2400" dirty="0"/>
              <a:t>importance</a:t>
            </a:r>
          </a:p>
        </p:txBody>
      </p:sp>
      <p:sp>
        <p:nvSpPr>
          <p:cNvPr id="17" name="TextBox 16">
            <a:extLst>
              <a:ext uri="{FF2B5EF4-FFF2-40B4-BE49-F238E27FC236}">
                <a16:creationId xmlns:a16="http://schemas.microsoft.com/office/drawing/2014/main" id="{3D7AD4C6-0588-BCF8-3312-F213C2370A7B}"/>
              </a:ext>
            </a:extLst>
          </p:cNvPr>
          <p:cNvSpPr txBox="1"/>
          <p:nvPr/>
        </p:nvSpPr>
        <p:spPr>
          <a:xfrm>
            <a:off x="1719651" y="4547286"/>
            <a:ext cx="1132702" cy="461665"/>
          </a:xfrm>
          <a:prstGeom prst="rect">
            <a:avLst/>
          </a:prstGeom>
          <a:noFill/>
          <a:ln>
            <a:noFill/>
          </a:ln>
        </p:spPr>
        <p:txBody>
          <a:bodyPr wrap="square" rtlCol="0">
            <a:spAutoFit/>
          </a:bodyPr>
          <a:lstStyle/>
          <a:p>
            <a:pPr algn="ctr"/>
            <a:r>
              <a:rPr lang="en-US" sz="2400" dirty="0"/>
              <a:t>Low</a:t>
            </a:r>
          </a:p>
        </p:txBody>
      </p:sp>
      <p:sp>
        <p:nvSpPr>
          <p:cNvPr id="18" name="TextBox 17">
            <a:extLst>
              <a:ext uri="{FF2B5EF4-FFF2-40B4-BE49-F238E27FC236}">
                <a16:creationId xmlns:a16="http://schemas.microsoft.com/office/drawing/2014/main" id="{E27E7454-C4A8-9D83-8997-E63D3C697D86}"/>
              </a:ext>
            </a:extLst>
          </p:cNvPr>
          <p:cNvSpPr txBox="1"/>
          <p:nvPr/>
        </p:nvSpPr>
        <p:spPr>
          <a:xfrm>
            <a:off x="3725562" y="6210558"/>
            <a:ext cx="1132702" cy="461665"/>
          </a:xfrm>
          <a:prstGeom prst="rect">
            <a:avLst/>
          </a:prstGeom>
          <a:noFill/>
          <a:ln>
            <a:noFill/>
          </a:ln>
        </p:spPr>
        <p:txBody>
          <a:bodyPr wrap="square" rtlCol="0">
            <a:spAutoFit/>
          </a:bodyPr>
          <a:lstStyle/>
          <a:p>
            <a:pPr algn="ctr"/>
            <a:r>
              <a:rPr lang="en-US" sz="2400" dirty="0"/>
              <a:t>Low</a:t>
            </a:r>
          </a:p>
        </p:txBody>
      </p:sp>
      <p:sp>
        <p:nvSpPr>
          <p:cNvPr id="19" name="TextBox 18">
            <a:extLst>
              <a:ext uri="{FF2B5EF4-FFF2-40B4-BE49-F238E27FC236}">
                <a16:creationId xmlns:a16="http://schemas.microsoft.com/office/drawing/2014/main" id="{A961055F-EC2C-6B26-6C0D-DC5BF101833B}"/>
              </a:ext>
            </a:extLst>
          </p:cNvPr>
          <p:cNvSpPr txBox="1"/>
          <p:nvPr/>
        </p:nvSpPr>
        <p:spPr>
          <a:xfrm>
            <a:off x="1762898" y="2228334"/>
            <a:ext cx="1132702" cy="461665"/>
          </a:xfrm>
          <a:prstGeom prst="rect">
            <a:avLst/>
          </a:prstGeom>
          <a:noFill/>
          <a:ln>
            <a:noFill/>
          </a:ln>
        </p:spPr>
        <p:txBody>
          <a:bodyPr wrap="square" rtlCol="0">
            <a:spAutoFit/>
          </a:bodyPr>
          <a:lstStyle/>
          <a:p>
            <a:pPr algn="ctr"/>
            <a:r>
              <a:rPr lang="en-US" sz="2400" dirty="0"/>
              <a:t>High</a:t>
            </a:r>
          </a:p>
        </p:txBody>
      </p:sp>
      <p:sp>
        <p:nvSpPr>
          <p:cNvPr id="20" name="TextBox 19">
            <a:extLst>
              <a:ext uri="{FF2B5EF4-FFF2-40B4-BE49-F238E27FC236}">
                <a16:creationId xmlns:a16="http://schemas.microsoft.com/office/drawing/2014/main" id="{CC411101-E844-C57F-4B36-B7E32734823B}"/>
              </a:ext>
            </a:extLst>
          </p:cNvPr>
          <p:cNvSpPr txBox="1"/>
          <p:nvPr/>
        </p:nvSpPr>
        <p:spPr>
          <a:xfrm>
            <a:off x="6201036" y="6210557"/>
            <a:ext cx="1132702" cy="461665"/>
          </a:xfrm>
          <a:prstGeom prst="rect">
            <a:avLst/>
          </a:prstGeom>
          <a:noFill/>
          <a:ln>
            <a:noFill/>
          </a:ln>
        </p:spPr>
        <p:txBody>
          <a:bodyPr wrap="square" rtlCol="0">
            <a:spAutoFit/>
          </a:bodyPr>
          <a:lstStyle/>
          <a:p>
            <a:pPr algn="ctr"/>
            <a:r>
              <a:rPr lang="en-US" sz="2400" dirty="0"/>
              <a:t>High</a:t>
            </a:r>
          </a:p>
        </p:txBody>
      </p:sp>
    </p:spTree>
    <p:extLst>
      <p:ext uri="{BB962C8B-B14F-4D97-AF65-F5344CB8AC3E}">
        <p14:creationId xmlns:p14="http://schemas.microsoft.com/office/powerpoint/2010/main" val="336072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a:extLst>
              <a:ext uri="{FF2B5EF4-FFF2-40B4-BE49-F238E27FC236}">
                <a16:creationId xmlns:a16="http://schemas.microsoft.com/office/drawing/2014/main" id="{A8C6D1F3-F414-FF70-A94C-DB1840FF00D3}"/>
              </a:ext>
            </a:extLst>
          </p:cNvPr>
          <p:cNvSpPr/>
          <p:nvPr/>
        </p:nvSpPr>
        <p:spPr>
          <a:xfrm>
            <a:off x="2213114" y="27796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dirty="0"/>
          </a:p>
        </p:txBody>
      </p:sp>
      <p:sp>
        <p:nvSpPr>
          <p:cNvPr id="44" name="Rounded Rectangle 43">
            <a:extLst>
              <a:ext uri="{FF2B5EF4-FFF2-40B4-BE49-F238E27FC236}">
                <a16:creationId xmlns:a16="http://schemas.microsoft.com/office/drawing/2014/main" id="{D45AD6F8-1794-DCC3-207E-6BE8BC9C044F}"/>
              </a:ext>
            </a:extLst>
          </p:cNvPr>
          <p:cNvSpPr/>
          <p:nvPr/>
        </p:nvSpPr>
        <p:spPr>
          <a:xfrm>
            <a:off x="2060714" y="26272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dirty="0"/>
          </a:p>
        </p:txBody>
      </p:sp>
      <p:sp>
        <p:nvSpPr>
          <p:cNvPr id="2" name="Rounded Rectangle 1">
            <a:extLst>
              <a:ext uri="{FF2B5EF4-FFF2-40B4-BE49-F238E27FC236}">
                <a16:creationId xmlns:a16="http://schemas.microsoft.com/office/drawing/2014/main" id="{519B1F83-5C66-F785-9923-DC28F3438FDD}"/>
              </a:ext>
            </a:extLst>
          </p:cNvPr>
          <p:cNvSpPr/>
          <p:nvPr/>
        </p:nvSpPr>
        <p:spPr>
          <a:xfrm>
            <a:off x="1908314" y="24748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Development</a:t>
            </a:r>
          </a:p>
        </p:txBody>
      </p:sp>
      <p:sp>
        <p:nvSpPr>
          <p:cNvPr id="3" name="Rounded Rectangle 2">
            <a:extLst>
              <a:ext uri="{FF2B5EF4-FFF2-40B4-BE49-F238E27FC236}">
                <a16:creationId xmlns:a16="http://schemas.microsoft.com/office/drawing/2014/main" id="{725CCB13-6641-7083-4043-46AD920AF459}"/>
              </a:ext>
            </a:extLst>
          </p:cNvPr>
          <p:cNvSpPr/>
          <p:nvPr/>
        </p:nvSpPr>
        <p:spPr>
          <a:xfrm>
            <a:off x="4956314" y="2474842"/>
            <a:ext cx="1908312" cy="191935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a:t>Test</a:t>
            </a:r>
          </a:p>
        </p:txBody>
      </p:sp>
      <p:sp>
        <p:nvSpPr>
          <p:cNvPr id="4" name="Rounded Rectangle 3">
            <a:extLst>
              <a:ext uri="{FF2B5EF4-FFF2-40B4-BE49-F238E27FC236}">
                <a16:creationId xmlns:a16="http://schemas.microsoft.com/office/drawing/2014/main" id="{46A8F5CC-2A75-5B12-83D1-FE4CD5F6B5F4}"/>
              </a:ext>
            </a:extLst>
          </p:cNvPr>
          <p:cNvSpPr/>
          <p:nvPr/>
        </p:nvSpPr>
        <p:spPr>
          <a:xfrm>
            <a:off x="8004314" y="2474841"/>
            <a:ext cx="1908312" cy="191935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a:t>Live</a:t>
            </a:r>
          </a:p>
        </p:txBody>
      </p:sp>
      <p:sp>
        <p:nvSpPr>
          <p:cNvPr id="6" name="TextBox 5">
            <a:extLst>
              <a:ext uri="{FF2B5EF4-FFF2-40B4-BE49-F238E27FC236}">
                <a16:creationId xmlns:a16="http://schemas.microsoft.com/office/drawing/2014/main" id="{A9D91DE8-82ED-51FE-9948-DAC09AB9FCAE}"/>
              </a:ext>
            </a:extLst>
          </p:cNvPr>
          <p:cNvSpPr txBox="1"/>
          <p:nvPr/>
        </p:nvSpPr>
        <p:spPr>
          <a:xfrm>
            <a:off x="1908314"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7" name="Can 6">
            <a:extLst>
              <a:ext uri="{FF2B5EF4-FFF2-40B4-BE49-F238E27FC236}">
                <a16:creationId xmlns:a16="http://schemas.microsoft.com/office/drawing/2014/main" id="{A519F360-CB95-CB49-BDB6-8E2DC17C05D3}"/>
              </a:ext>
            </a:extLst>
          </p:cNvPr>
          <p:cNvSpPr/>
          <p:nvPr/>
        </p:nvSpPr>
        <p:spPr>
          <a:xfrm>
            <a:off x="3054628"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FCF4F91C-55E3-FD13-4EE2-C90AE4675FCB}"/>
              </a:ext>
            </a:extLst>
          </p:cNvPr>
          <p:cNvSpPr txBox="1"/>
          <p:nvPr/>
        </p:nvSpPr>
        <p:spPr>
          <a:xfrm>
            <a:off x="4949686"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9" name="Can 8">
            <a:extLst>
              <a:ext uri="{FF2B5EF4-FFF2-40B4-BE49-F238E27FC236}">
                <a16:creationId xmlns:a16="http://schemas.microsoft.com/office/drawing/2014/main" id="{0AEF8498-68CC-87D8-99F0-EDBED4FD5DD6}"/>
              </a:ext>
            </a:extLst>
          </p:cNvPr>
          <p:cNvSpPr/>
          <p:nvPr/>
        </p:nvSpPr>
        <p:spPr>
          <a:xfrm>
            <a:off x="6096000"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63475519-1EA5-99B1-5FA8-59C704CF27B7}"/>
              </a:ext>
            </a:extLst>
          </p:cNvPr>
          <p:cNvSpPr txBox="1"/>
          <p:nvPr/>
        </p:nvSpPr>
        <p:spPr>
          <a:xfrm>
            <a:off x="8029711"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11" name="Can 10">
            <a:extLst>
              <a:ext uri="{FF2B5EF4-FFF2-40B4-BE49-F238E27FC236}">
                <a16:creationId xmlns:a16="http://schemas.microsoft.com/office/drawing/2014/main" id="{854E7B6F-A2EC-FDAE-00BC-F8C8D8E4B8EE}"/>
              </a:ext>
            </a:extLst>
          </p:cNvPr>
          <p:cNvSpPr/>
          <p:nvPr/>
        </p:nvSpPr>
        <p:spPr>
          <a:xfrm>
            <a:off x="9176025"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14" name="Picture 13" descr="A black text on a black background&#10;&#10;Description automatically generated">
            <a:extLst>
              <a:ext uri="{FF2B5EF4-FFF2-40B4-BE49-F238E27FC236}">
                <a16:creationId xmlns:a16="http://schemas.microsoft.com/office/drawing/2014/main" id="{F460AB76-7311-8A7B-9966-8D3C34E1F339}"/>
              </a:ext>
            </a:extLst>
          </p:cNvPr>
          <p:cNvPicPr>
            <a:picLocks noChangeAspect="1"/>
          </p:cNvPicPr>
          <p:nvPr/>
        </p:nvPicPr>
        <p:blipFill>
          <a:blip r:embed="rId2"/>
          <a:stretch>
            <a:fillRect/>
          </a:stretch>
        </p:blipFill>
        <p:spPr>
          <a:xfrm>
            <a:off x="3683000" y="869777"/>
            <a:ext cx="1266686" cy="519341"/>
          </a:xfrm>
          <a:prstGeom prst="rect">
            <a:avLst/>
          </a:prstGeom>
        </p:spPr>
      </p:pic>
      <p:cxnSp>
        <p:nvCxnSpPr>
          <p:cNvPr id="16" name="Curved Connector 15">
            <a:extLst>
              <a:ext uri="{FF2B5EF4-FFF2-40B4-BE49-F238E27FC236}">
                <a16:creationId xmlns:a16="http://schemas.microsoft.com/office/drawing/2014/main" id="{24A1D8AE-605F-64DA-ABB9-D072360402EF}"/>
              </a:ext>
            </a:extLst>
          </p:cNvPr>
          <p:cNvCxnSpPr>
            <a:cxnSpLocks/>
            <a:endCxn id="14" idx="1"/>
          </p:cNvCxnSpPr>
          <p:nvPr/>
        </p:nvCxnSpPr>
        <p:spPr>
          <a:xfrm rot="5400000" flipH="1" flipV="1">
            <a:off x="2346391" y="1145812"/>
            <a:ext cx="1352972" cy="132024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72382187-C60E-1D83-1E01-5D694EE532ED}"/>
              </a:ext>
            </a:extLst>
          </p:cNvPr>
          <p:cNvCxnSpPr>
            <a:cxnSpLocks/>
            <a:stCxn id="14" idx="2"/>
            <a:endCxn id="2" idx="0"/>
          </p:cNvCxnSpPr>
          <p:nvPr/>
        </p:nvCxnSpPr>
        <p:spPr>
          <a:xfrm rot="5400000">
            <a:off x="3046545" y="1205044"/>
            <a:ext cx="1085725" cy="145387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E32335CC-35BB-4A38-7DB6-2C3D99EF176D}"/>
              </a:ext>
            </a:extLst>
          </p:cNvPr>
          <p:cNvCxnSpPr>
            <a:cxnSpLocks/>
            <a:stCxn id="14" idx="3"/>
            <a:endCxn id="3" idx="0"/>
          </p:cNvCxnSpPr>
          <p:nvPr/>
        </p:nvCxnSpPr>
        <p:spPr>
          <a:xfrm>
            <a:off x="4949686" y="1129448"/>
            <a:ext cx="960784" cy="13453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4523D222-11CE-C8D9-6CE3-D24FC35F1E18}"/>
              </a:ext>
            </a:extLst>
          </p:cNvPr>
          <p:cNvCxnSpPr>
            <a:cxnSpLocks/>
            <a:stCxn id="14" idx="3"/>
            <a:endCxn id="4" idx="0"/>
          </p:cNvCxnSpPr>
          <p:nvPr/>
        </p:nvCxnSpPr>
        <p:spPr>
          <a:xfrm>
            <a:off x="4949686" y="1129448"/>
            <a:ext cx="4008784" cy="13453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B9D529B-9635-796C-9D1E-7149B1177231}"/>
              </a:ext>
            </a:extLst>
          </p:cNvPr>
          <p:cNvSpPr txBox="1"/>
          <p:nvPr/>
        </p:nvSpPr>
        <p:spPr>
          <a:xfrm>
            <a:off x="1926813" y="1181251"/>
            <a:ext cx="1244600" cy="369332"/>
          </a:xfrm>
          <a:prstGeom prst="rect">
            <a:avLst/>
          </a:prstGeom>
          <a:noFill/>
          <a:ln>
            <a:noFill/>
          </a:ln>
        </p:spPr>
        <p:txBody>
          <a:bodyPr wrap="square" rtlCol="0">
            <a:spAutoFit/>
          </a:bodyPr>
          <a:lstStyle/>
          <a:p>
            <a:pPr algn="ctr"/>
            <a:r>
              <a:rPr lang="en-US" dirty="0"/>
              <a:t>push</a:t>
            </a:r>
          </a:p>
        </p:txBody>
      </p:sp>
      <p:sp>
        <p:nvSpPr>
          <p:cNvPr id="38" name="TextBox 37">
            <a:extLst>
              <a:ext uri="{FF2B5EF4-FFF2-40B4-BE49-F238E27FC236}">
                <a16:creationId xmlns:a16="http://schemas.microsoft.com/office/drawing/2014/main" id="{12C07082-46B7-ED3C-3819-39544D7378EB}"/>
              </a:ext>
            </a:extLst>
          </p:cNvPr>
          <p:cNvSpPr txBox="1"/>
          <p:nvPr/>
        </p:nvSpPr>
        <p:spPr>
          <a:xfrm>
            <a:off x="3194326" y="1905526"/>
            <a:ext cx="1244600" cy="369332"/>
          </a:xfrm>
          <a:prstGeom prst="rect">
            <a:avLst/>
          </a:prstGeom>
          <a:noFill/>
          <a:ln>
            <a:noFill/>
          </a:ln>
        </p:spPr>
        <p:txBody>
          <a:bodyPr wrap="square" rtlCol="0">
            <a:spAutoFit/>
          </a:bodyPr>
          <a:lstStyle/>
          <a:p>
            <a:pPr algn="ctr"/>
            <a:r>
              <a:rPr lang="en-US" dirty="0"/>
              <a:t>fetch</a:t>
            </a:r>
          </a:p>
        </p:txBody>
      </p:sp>
      <p:sp>
        <p:nvSpPr>
          <p:cNvPr id="39" name="TextBox 38">
            <a:extLst>
              <a:ext uri="{FF2B5EF4-FFF2-40B4-BE49-F238E27FC236}">
                <a16:creationId xmlns:a16="http://schemas.microsoft.com/office/drawing/2014/main" id="{06087FBB-BD5A-C50F-C8B3-D24CE73849CE}"/>
              </a:ext>
            </a:extLst>
          </p:cNvPr>
          <p:cNvSpPr txBox="1"/>
          <p:nvPr/>
        </p:nvSpPr>
        <p:spPr>
          <a:xfrm>
            <a:off x="4806400" y="1905526"/>
            <a:ext cx="1244600" cy="369332"/>
          </a:xfrm>
          <a:prstGeom prst="rect">
            <a:avLst/>
          </a:prstGeom>
          <a:noFill/>
          <a:ln>
            <a:noFill/>
          </a:ln>
        </p:spPr>
        <p:txBody>
          <a:bodyPr wrap="square" rtlCol="0">
            <a:spAutoFit/>
          </a:bodyPr>
          <a:lstStyle/>
          <a:p>
            <a:pPr algn="ctr"/>
            <a:r>
              <a:rPr lang="en-US" dirty="0"/>
              <a:t>deploy</a:t>
            </a:r>
          </a:p>
        </p:txBody>
      </p:sp>
      <p:sp>
        <p:nvSpPr>
          <p:cNvPr id="40" name="TextBox 39">
            <a:extLst>
              <a:ext uri="{FF2B5EF4-FFF2-40B4-BE49-F238E27FC236}">
                <a16:creationId xmlns:a16="http://schemas.microsoft.com/office/drawing/2014/main" id="{6C756121-9402-69E2-2648-A2CF4D27EE1D}"/>
              </a:ext>
            </a:extLst>
          </p:cNvPr>
          <p:cNvSpPr txBox="1"/>
          <p:nvPr/>
        </p:nvSpPr>
        <p:spPr>
          <a:xfrm>
            <a:off x="7604541" y="1905526"/>
            <a:ext cx="1244600" cy="369332"/>
          </a:xfrm>
          <a:prstGeom prst="rect">
            <a:avLst/>
          </a:prstGeom>
          <a:noFill/>
          <a:ln>
            <a:noFill/>
          </a:ln>
        </p:spPr>
        <p:txBody>
          <a:bodyPr wrap="square" rtlCol="0">
            <a:spAutoFit/>
          </a:bodyPr>
          <a:lstStyle/>
          <a:p>
            <a:pPr algn="ctr"/>
            <a:r>
              <a:rPr lang="en-US" dirty="0"/>
              <a:t>deploy</a:t>
            </a:r>
          </a:p>
        </p:txBody>
      </p:sp>
      <p:sp>
        <p:nvSpPr>
          <p:cNvPr id="41" name="TextBox 40">
            <a:extLst>
              <a:ext uri="{FF2B5EF4-FFF2-40B4-BE49-F238E27FC236}">
                <a16:creationId xmlns:a16="http://schemas.microsoft.com/office/drawing/2014/main" id="{82F85835-9950-D63F-27A8-E6C4E93313B5}"/>
              </a:ext>
            </a:extLst>
          </p:cNvPr>
          <p:cNvSpPr txBox="1"/>
          <p:nvPr/>
        </p:nvSpPr>
        <p:spPr>
          <a:xfrm>
            <a:off x="2074242" y="4712118"/>
            <a:ext cx="1576456" cy="646331"/>
          </a:xfrm>
          <a:prstGeom prst="rect">
            <a:avLst/>
          </a:prstGeom>
          <a:noFill/>
          <a:ln>
            <a:noFill/>
          </a:ln>
        </p:spPr>
        <p:txBody>
          <a:bodyPr wrap="square" rtlCol="0">
            <a:spAutoFit/>
          </a:bodyPr>
          <a:lstStyle/>
          <a:p>
            <a:pPr algn="ctr"/>
            <a:r>
              <a:rPr lang="en-US" dirty="0"/>
              <a:t>Workstation / laptop</a:t>
            </a:r>
          </a:p>
        </p:txBody>
      </p:sp>
      <p:sp>
        <p:nvSpPr>
          <p:cNvPr id="42" name="TextBox 41">
            <a:extLst>
              <a:ext uri="{FF2B5EF4-FFF2-40B4-BE49-F238E27FC236}">
                <a16:creationId xmlns:a16="http://schemas.microsoft.com/office/drawing/2014/main" id="{DA2BFEE8-89C4-E45E-11C8-4F62D8F4F059}"/>
              </a:ext>
            </a:extLst>
          </p:cNvPr>
          <p:cNvSpPr txBox="1"/>
          <p:nvPr/>
        </p:nvSpPr>
        <p:spPr>
          <a:xfrm>
            <a:off x="5122242" y="4719696"/>
            <a:ext cx="1576456" cy="369332"/>
          </a:xfrm>
          <a:prstGeom prst="rect">
            <a:avLst/>
          </a:prstGeom>
          <a:noFill/>
          <a:ln>
            <a:noFill/>
          </a:ln>
        </p:spPr>
        <p:txBody>
          <a:bodyPr wrap="square" rtlCol="0">
            <a:spAutoFit/>
          </a:bodyPr>
          <a:lstStyle/>
          <a:p>
            <a:pPr algn="ctr"/>
            <a:r>
              <a:rPr lang="en-US" dirty="0"/>
              <a:t>Server / cloud</a:t>
            </a:r>
          </a:p>
        </p:txBody>
      </p:sp>
      <p:sp>
        <p:nvSpPr>
          <p:cNvPr id="43" name="TextBox 42">
            <a:extLst>
              <a:ext uri="{FF2B5EF4-FFF2-40B4-BE49-F238E27FC236}">
                <a16:creationId xmlns:a16="http://schemas.microsoft.com/office/drawing/2014/main" id="{A864860E-F2F0-F200-DE71-86F20D824560}"/>
              </a:ext>
            </a:extLst>
          </p:cNvPr>
          <p:cNvSpPr txBox="1"/>
          <p:nvPr/>
        </p:nvSpPr>
        <p:spPr>
          <a:xfrm>
            <a:off x="8170242" y="4719696"/>
            <a:ext cx="1576456" cy="369332"/>
          </a:xfrm>
          <a:prstGeom prst="rect">
            <a:avLst/>
          </a:prstGeom>
          <a:noFill/>
          <a:ln>
            <a:noFill/>
          </a:ln>
        </p:spPr>
        <p:txBody>
          <a:bodyPr wrap="square" rtlCol="0">
            <a:spAutoFit/>
          </a:bodyPr>
          <a:lstStyle/>
          <a:p>
            <a:pPr algn="ctr"/>
            <a:r>
              <a:rPr lang="en-US" dirty="0"/>
              <a:t>Server / cloud</a:t>
            </a:r>
          </a:p>
        </p:txBody>
      </p:sp>
    </p:spTree>
    <p:extLst>
      <p:ext uri="{BB962C8B-B14F-4D97-AF65-F5344CB8AC3E}">
        <p14:creationId xmlns:p14="http://schemas.microsoft.com/office/powerpoint/2010/main" val="1089313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2945295" y="1861931"/>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3766930" y="263718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4903304" y="342900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Implementation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6095999" y="422081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a:t>
            </a:r>
          </a:p>
        </p:txBody>
      </p:sp>
      <p:sp>
        <p:nvSpPr>
          <p:cNvPr id="9" name="Bent Arrow 8">
            <a:extLst>
              <a:ext uri="{FF2B5EF4-FFF2-40B4-BE49-F238E27FC236}">
                <a16:creationId xmlns:a16="http://schemas.microsoft.com/office/drawing/2014/main" id="{A1F33874-AF08-7D61-1AC9-4A5B1445DB00}"/>
              </a:ext>
            </a:extLst>
          </p:cNvPr>
          <p:cNvSpPr/>
          <p:nvPr/>
        </p:nvSpPr>
        <p:spPr>
          <a:xfrm rot="5400000">
            <a:off x="5483915" y="205823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B5C7DCA8-7BA0-C769-BDE0-97A0949FC8A9}"/>
              </a:ext>
            </a:extLst>
          </p:cNvPr>
          <p:cNvSpPr/>
          <p:nvPr/>
        </p:nvSpPr>
        <p:spPr>
          <a:xfrm rot="5400000">
            <a:off x="6312176" y="285004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5F383F42-B482-A9EC-733C-FFFD37327246}"/>
              </a:ext>
            </a:extLst>
          </p:cNvPr>
          <p:cNvSpPr/>
          <p:nvPr/>
        </p:nvSpPr>
        <p:spPr>
          <a:xfrm rot="5400000">
            <a:off x="7435298" y="364186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B34E4A48-E8E3-1DCA-C3F6-B74822E98719}"/>
              </a:ext>
            </a:extLst>
          </p:cNvPr>
          <p:cNvSpPr/>
          <p:nvPr/>
        </p:nvSpPr>
        <p:spPr>
          <a:xfrm>
            <a:off x="7288695" y="501263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Maintenance</a:t>
            </a:r>
          </a:p>
        </p:txBody>
      </p:sp>
      <p:sp>
        <p:nvSpPr>
          <p:cNvPr id="13" name="Bent Arrow 12">
            <a:extLst>
              <a:ext uri="{FF2B5EF4-FFF2-40B4-BE49-F238E27FC236}">
                <a16:creationId xmlns:a16="http://schemas.microsoft.com/office/drawing/2014/main" id="{9AEB7B52-9884-5109-988F-7D099535CF8A}"/>
              </a:ext>
            </a:extLst>
          </p:cNvPr>
          <p:cNvSpPr/>
          <p:nvPr/>
        </p:nvSpPr>
        <p:spPr>
          <a:xfrm rot="5400000">
            <a:off x="8627994" y="443367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8431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619539" y="599661"/>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1082043" y="773673"/>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1544547" y="947685"/>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2007051" y="110514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12" name="Rounded Rectangle 11">
            <a:extLst>
              <a:ext uri="{FF2B5EF4-FFF2-40B4-BE49-F238E27FC236}">
                <a16:creationId xmlns:a16="http://schemas.microsoft.com/office/drawing/2014/main" id="{B34E4A48-E8E3-1DCA-C3F6-B74822E98719}"/>
              </a:ext>
            </a:extLst>
          </p:cNvPr>
          <p:cNvSpPr/>
          <p:nvPr/>
        </p:nvSpPr>
        <p:spPr>
          <a:xfrm>
            <a:off x="2469555" y="1262599"/>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sp>
        <p:nvSpPr>
          <p:cNvPr id="16" name="Rounded Rectangle 15">
            <a:extLst>
              <a:ext uri="{FF2B5EF4-FFF2-40B4-BE49-F238E27FC236}">
                <a16:creationId xmlns:a16="http://schemas.microsoft.com/office/drawing/2014/main" id="{F49FBDD9-31C4-E6E4-3608-CB232EAADBA2}"/>
              </a:ext>
            </a:extLst>
          </p:cNvPr>
          <p:cNvSpPr/>
          <p:nvPr/>
        </p:nvSpPr>
        <p:spPr>
          <a:xfrm>
            <a:off x="1785730" y="1702004"/>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17" name="Rounded Rectangle 16">
            <a:extLst>
              <a:ext uri="{FF2B5EF4-FFF2-40B4-BE49-F238E27FC236}">
                <a16:creationId xmlns:a16="http://schemas.microsoft.com/office/drawing/2014/main" id="{9112591E-4165-595E-D9A1-237B66F2B942}"/>
              </a:ext>
            </a:extLst>
          </p:cNvPr>
          <p:cNvSpPr/>
          <p:nvPr/>
        </p:nvSpPr>
        <p:spPr>
          <a:xfrm>
            <a:off x="2248234" y="1876016"/>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18" name="Rounded Rectangle 17">
            <a:extLst>
              <a:ext uri="{FF2B5EF4-FFF2-40B4-BE49-F238E27FC236}">
                <a16:creationId xmlns:a16="http://schemas.microsoft.com/office/drawing/2014/main" id="{B5C64BDD-4DB7-4611-8FB9-CFD96845A742}"/>
              </a:ext>
            </a:extLst>
          </p:cNvPr>
          <p:cNvSpPr/>
          <p:nvPr/>
        </p:nvSpPr>
        <p:spPr>
          <a:xfrm>
            <a:off x="2710738" y="2050028"/>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19" name="Rounded Rectangle 18">
            <a:extLst>
              <a:ext uri="{FF2B5EF4-FFF2-40B4-BE49-F238E27FC236}">
                <a16:creationId xmlns:a16="http://schemas.microsoft.com/office/drawing/2014/main" id="{55979E64-DD58-4249-9D35-6553A71E5CD9}"/>
              </a:ext>
            </a:extLst>
          </p:cNvPr>
          <p:cNvSpPr/>
          <p:nvPr/>
        </p:nvSpPr>
        <p:spPr>
          <a:xfrm>
            <a:off x="3173242" y="2207485"/>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20" name="Rounded Rectangle 19">
            <a:extLst>
              <a:ext uri="{FF2B5EF4-FFF2-40B4-BE49-F238E27FC236}">
                <a16:creationId xmlns:a16="http://schemas.microsoft.com/office/drawing/2014/main" id="{0525F648-21E1-D0F3-E750-8F6FEF3C4035}"/>
              </a:ext>
            </a:extLst>
          </p:cNvPr>
          <p:cNvSpPr/>
          <p:nvPr/>
        </p:nvSpPr>
        <p:spPr>
          <a:xfrm>
            <a:off x="3635746" y="236494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sp>
        <p:nvSpPr>
          <p:cNvPr id="21" name="Rounded Rectangle 20">
            <a:extLst>
              <a:ext uri="{FF2B5EF4-FFF2-40B4-BE49-F238E27FC236}">
                <a16:creationId xmlns:a16="http://schemas.microsoft.com/office/drawing/2014/main" id="{164E22F6-A2EA-3AF6-12D0-0A72AF8C57DD}"/>
              </a:ext>
            </a:extLst>
          </p:cNvPr>
          <p:cNvSpPr/>
          <p:nvPr/>
        </p:nvSpPr>
        <p:spPr>
          <a:xfrm>
            <a:off x="2945326" y="275375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22" name="Rounded Rectangle 21">
            <a:extLst>
              <a:ext uri="{FF2B5EF4-FFF2-40B4-BE49-F238E27FC236}">
                <a16:creationId xmlns:a16="http://schemas.microsoft.com/office/drawing/2014/main" id="{853D0D2C-7204-DB44-8DE0-DD7C082B0379}"/>
              </a:ext>
            </a:extLst>
          </p:cNvPr>
          <p:cNvSpPr/>
          <p:nvPr/>
        </p:nvSpPr>
        <p:spPr>
          <a:xfrm>
            <a:off x="3407830" y="2927764"/>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23" name="Rounded Rectangle 22">
            <a:extLst>
              <a:ext uri="{FF2B5EF4-FFF2-40B4-BE49-F238E27FC236}">
                <a16:creationId xmlns:a16="http://schemas.microsoft.com/office/drawing/2014/main" id="{67EAF9DA-8EB6-346A-65B4-73067AC89EE0}"/>
              </a:ext>
            </a:extLst>
          </p:cNvPr>
          <p:cNvSpPr/>
          <p:nvPr/>
        </p:nvSpPr>
        <p:spPr>
          <a:xfrm>
            <a:off x="3870334" y="3101776"/>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24" name="Rounded Rectangle 23">
            <a:extLst>
              <a:ext uri="{FF2B5EF4-FFF2-40B4-BE49-F238E27FC236}">
                <a16:creationId xmlns:a16="http://schemas.microsoft.com/office/drawing/2014/main" id="{3DB00920-E8CF-280E-0C3B-8244AC692144}"/>
              </a:ext>
            </a:extLst>
          </p:cNvPr>
          <p:cNvSpPr/>
          <p:nvPr/>
        </p:nvSpPr>
        <p:spPr>
          <a:xfrm>
            <a:off x="4332838" y="3259233"/>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25" name="Rounded Rectangle 24">
            <a:extLst>
              <a:ext uri="{FF2B5EF4-FFF2-40B4-BE49-F238E27FC236}">
                <a16:creationId xmlns:a16="http://schemas.microsoft.com/office/drawing/2014/main" id="{2A90B545-C104-34F5-1DE5-56D9CE517F68}"/>
              </a:ext>
            </a:extLst>
          </p:cNvPr>
          <p:cNvSpPr/>
          <p:nvPr/>
        </p:nvSpPr>
        <p:spPr>
          <a:xfrm>
            <a:off x="4795342" y="3416690"/>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cxnSp>
        <p:nvCxnSpPr>
          <p:cNvPr id="27" name="Straight Arrow Connector 26">
            <a:extLst>
              <a:ext uri="{FF2B5EF4-FFF2-40B4-BE49-F238E27FC236}">
                <a16:creationId xmlns:a16="http://schemas.microsoft.com/office/drawing/2014/main" id="{E9CB0D4A-7042-62AC-0AAA-3B46B0018C39}"/>
              </a:ext>
            </a:extLst>
          </p:cNvPr>
          <p:cNvCxnSpPr/>
          <p:nvPr/>
        </p:nvCxnSpPr>
        <p:spPr>
          <a:xfrm>
            <a:off x="347870" y="3906078"/>
            <a:ext cx="500932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F1D2239-8C1C-4FA7-523C-29B98C2AC98D}"/>
              </a:ext>
            </a:extLst>
          </p:cNvPr>
          <p:cNvSpPr txBox="1"/>
          <p:nvPr/>
        </p:nvSpPr>
        <p:spPr>
          <a:xfrm>
            <a:off x="510877" y="3628118"/>
            <a:ext cx="1043609" cy="307777"/>
          </a:xfrm>
          <a:prstGeom prst="rect">
            <a:avLst/>
          </a:prstGeom>
          <a:noFill/>
          <a:ln>
            <a:noFill/>
          </a:ln>
        </p:spPr>
        <p:txBody>
          <a:bodyPr wrap="square" rtlCol="0">
            <a:spAutoFit/>
          </a:bodyPr>
          <a:lstStyle/>
          <a:p>
            <a:r>
              <a:rPr lang="en-US" sz="1400" dirty="0"/>
              <a:t>Time</a:t>
            </a:r>
          </a:p>
        </p:txBody>
      </p:sp>
      <p:sp>
        <p:nvSpPr>
          <p:cNvPr id="29" name="TextBox 28">
            <a:extLst>
              <a:ext uri="{FF2B5EF4-FFF2-40B4-BE49-F238E27FC236}">
                <a16:creationId xmlns:a16="http://schemas.microsoft.com/office/drawing/2014/main" id="{024CE1A6-451F-89F1-03A3-8EAB674CBF0A}"/>
              </a:ext>
            </a:extLst>
          </p:cNvPr>
          <p:cNvSpPr txBox="1"/>
          <p:nvPr/>
        </p:nvSpPr>
        <p:spPr>
          <a:xfrm>
            <a:off x="2016982" y="619784"/>
            <a:ext cx="1908314" cy="307777"/>
          </a:xfrm>
          <a:prstGeom prst="rect">
            <a:avLst/>
          </a:prstGeom>
          <a:noFill/>
          <a:ln>
            <a:noFill/>
          </a:ln>
        </p:spPr>
        <p:txBody>
          <a:bodyPr wrap="square" rtlCol="0">
            <a:spAutoFit/>
          </a:bodyPr>
          <a:lstStyle/>
          <a:p>
            <a:r>
              <a:rPr lang="en-US" sz="1400" dirty="0"/>
              <a:t>Increment 1</a:t>
            </a:r>
          </a:p>
        </p:txBody>
      </p:sp>
      <p:sp>
        <p:nvSpPr>
          <p:cNvPr id="30" name="TextBox 29">
            <a:extLst>
              <a:ext uri="{FF2B5EF4-FFF2-40B4-BE49-F238E27FC236}">
                <a16:creationId xmlns:a16="http://schemas.microsoft.com/office/drawing/2014/main" id="{E61AAC3C-3107-23F4-E72F-C8890AFC9B83}"/>
              </a:ext>
            </a:extLst>
          </p:cNvPr>
          <p:cNvSpPr txBox="1"/>
          <p:nvPr/>
        </p:nvSpPr>
        <p:spPr>
          <a:xfrm>
            <a:off x="3120957" y="1725696"/>
            <a:ext cx="1908314" cy="307777"/>
          </a:xfrm>
          <a:prstGeom prst="rect">
            <a:avLst/>
          </a:prstGeom>
          <a:noFill/>
          <a:ln>
            <a:noFill/>
          </a:ln>
        </p:spPr>
        <p:txBody>
          <a:bodyPr wrap="square" rtlCol="0">
            <a:spAutoFit/>
          </a:bodyPr>
          <a:lstStyle/>
          <a:p>
            <a:r>
              <a:rPr lang="en-US" sz="1400" dirty="0"/>
              <a:t>Increment 2</a:t>
            </a:r>
          </a:p>
        </p:txBody>
      </p:sp>
      <p:sp>
        <p:nvSpPr>
          <p:cNvPr id="31" name="TextBox 30">
            <a:extLst>
              <a:ext uri="{FF2B5EF4-FFF2-40B4-BE49-F238E27FC236}">
                <a16:creationId xmlns:a16="http://schemas.microsoft.com/office/drawing/2014/main" id="{A6D86CF8-3D16-309F-7C7A-27AC6E4B44D2}"/>
              </a:ext>
            </a:extLst>
          </p:cNvPr>
          <p:cNvSpPr txBox="1"/>
          <p:nvPr/>
        </p:nvSpPr>
        <p:spPr>
          <a:xfrm>
            <a:off x="4227442" y="2761624"/>
            <a:ext cx="1908314" cy="307777"/>
          </a:xfrm>
          <a:prstGeom prst="rect">
            <a:avLst/>
          </a:prstGeom>
          <a:noFill/>
          <a:ln>
            <a:noFill/>
          </a:ln>
        </p:spPr>
        <p:txBody>
          <a:bodyPr wrap="square" rtlCol="0">
            <a:spAutoFit/>
          </a:bodyPr>
          <a:lstStyle/>
          <a:p>
            <a:r>
              <a:rPr lang="en-US" sz="1400" dirty="0"/>
              <a:t>Increment 3</a:t>
            </a:r>
          </a:p>
        </p:txBody>
      </p:sp>
    </p:spTree>
    <p:extLst>
      <p:ext uri="{BB962C8B-B14F-4D97-AF65-F5344CB8AC3E}">
        <p14:creationId xmlns:p14="http://schemas.microsoft.com/office/powerpoint/2010/main" val="370771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2945295" y="1861931"/>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3766930" y="263718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4903304" y="342900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Implementation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6095999" y="422081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a:t>
            </a:r>
          </a:p>
        </p:txBody>
      </p:sp>
      <p:sp>
        <p:nvSpPr>
          <p:cNvPr id="9" name="Bent Arrow 8">
            <a:extLst>
              <a:ext uri="{FF2B5EF4-FFF2-40B4-BE49-F238E27FC236}">
                <a16:creationId xmlns:a16="http://schemas.microsoft.com/office/drawing/2014/main" id="{A1F33874-AF08-7D61-1AC9-4A5B1445DB00}"/>
              </a:ext>
            </a:extLst>
          </p:cNvPr>
          <p:cNvSpPr/>
          <p:nvPr/>
        </p:nvSpPr>
        <p:spPr>
          <a:xfrm rot="5400000">
            <a:off x="5483915" y="205823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B5C7DCA8-7BA0-C769-BDE0-97A0949FC8A9}"/>
              </a:ext>
            </a:extLst>
          </p:cNvPr>
          <p:cNvSpPr/>
          <p:nvPr/>
        </p:nvSpPr>
        <p:spPr>
          <a:xfrm rot="5400000">
            <a:off x="6312176" y="285004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5F383F42-B482-A9EC-733C-FFFD37327246}"/>
              </a:ext>
            </a:extLst>
          </p:cNvPr>
          <p:cNvSpPr/>
          <p:nvPr/>
        </p:nvSpPr>
        <p:spPr>
          <a:xfrm rot="5400000">
            <a:off x="7435298" y="364186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B34E4A48-E8E3-1DCA-C3F6-B74822E98719}"/>
              </a:ext>
            </a:extLst>
          </p:cNvPr>
          <p:cNvSpPr/>
          <p:nvPr/>
        </p:nvSpPr>
        <p:spPr>
          <a:xfrm>
            <a:off x="7288695" y="501263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Maintenance</a:t>
            </a:r>
          </a:p>
        </p:txBody>
      </p:sp>
      <p:sp>
        <p:nvSpPr>
          <p:cNvPr id="13" name="Bent Arrow 12">
            <a:extLst>
              <a:ext uri="{FF2B5EF4-FFF2-40B4-BE49-F238E27FC236}">
                <a16:creationId xmlns:a16="http://schemas.microsoft.com/office/drawing/2014/main" id="{9AEB7B52-9884-5109-988F-7D099535CF8A}"/>
              </a:ext>
            </a:extLst>
          </p:cNvPr>
          <p:cNvSpPr/>
          <p:nvPr/>
        </p:nvSpPr>
        <p:spPr>
          <a:xfrm rot="5400000">
            <a:off x="8627994" y="443367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 name="Straight Connector 2">
            <a:extLst>
              <a:ext uri="{FF2B5EF4-FFF2-40B4-BE49-F238E27FC236}">
                <a16:creationId xmlns:a16="http://schemas.microsoft.com/office/drawing/2014/main" id="{9AE2D2EE-4C54-7C81-379A-F76764E37B88}"/>
              </a:ext>
            </a:extLst>
          </p:cNvPr>
          <p:cNvCxnSpPr>
            <a:stCxn id="12" idx="1"/>
          </p:cNvCxnSpPr>
          <p:nvPr/>
        </p:nvCxnSpPr>
        <p:spPr>
          <a:xfrm flipH="1">
            <a:off x="2945295" y="5266078"/>
            <a:ext cx="4343400" cy="16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F4E4AE-7084-9742-6B0B-1C7C57739A04}"/>
              </a:ext>
            </a:extLst>
          </p:cNvPr>
          <p:cNvCxnSpPr/>
          <p:nvPr/>
        </p:nvCxnSpPr>
        <p:spPr>
          <a:xfrm>
            <a:off x="3369365" y="2368827"/>
            <a:ext cx="0" cy="2908851"/>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F9DED8A-C215-8BF9-608F-C248C09E55EA}"/>
              </a:ext>
            </a:extLst>
          </p:cNvPr>
          <p:cNvCxnSpPr>
            <a:cxnSpLocks/>
          </p:cNvCxnSpPr>
          <p:nvPr/>
        </p:nvCxnSpPr>
        <p:spPr>
          <a:xfrm>
            <a:off x="4346713" y="3157332"/>
            <a:ext cx="0" cy="2120346"/>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37409C-010C-CBDE-D6DD-9EF8D313525A}"/>
              </a:ext>
            </a:extLst>
          </p:cNvPr>
          <p:cNvCxnSpPr>
            <a:cxnSpLocks/>
          </p:cNvCxnSpPr>
          <p:nvPr/>
        </p:nvCxnSpPr>
        <p:spPr>
          <a:xfrm>
            <a:off x="5443330" y="3952457"/>
            <a:ext cx="0" cy="1313621"/>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44F6647-DBEF-7B39-2DA8-22DBA2E4571F}"/>
              </a:ext>
            </a:extLst>
          </p:cNvPr>
          <p:cNvCxnSpPr>
            <a:cxnSpLocks/>
          </p:cNvCxnSpPr>
          <p:nvPr/>
        </p:nvCxnSpPr>
        <p:spPr>
          <a:xfrm>
            <a:off x="6619461" y="4711144"/>
            <a:ext cx="0" cy="566534"/>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848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a:extLst>
              <a:ext uri="{FF2B5EF4-FFF2-40B4-BE49-F238E27FC236}">
                <a16:creationId xmlns:a16="http://schemas.microsoft.com/office/drawing/2014/main" id="{48A3A99E-B755-ACC7-B814-4EA29AF46B2F}"/>
              </a:ext>
            </a:extLst>
          </p:cNvPr>
          <p:cNvCxnSpPr>
            <a:cxnSpLocks/>
            <a:stCxn id="29" idx="0"/>
          </p:cNvCxnSpPr>
          <p:nvPr/>
        </p:nvCxnSpPr>
        <p:spPr>
          <a:xfrm flipV="1">
            <a:off x="5274365" y="1590261"/>
            <a:ext cx="3392557" cy="339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C649956-3553-63BA-77D1-B74B68A1911B}"/>
              </a:ext>
            </a:extLst>
          </p:cNvPr>
          <p:cNvCxnSpPr>
            <a:cxnSpLocks/>
            <a:endCxn id="29" idx="0"/>
          </p:cNvCxnSpPr>
          <p:nvPr/>
        </p:nvCxnSpPr>
        <p:spPr>
          <a:xfrm>
            <a:off x="1765851" y="1590261"/>
            <a:ext cx="3508514" cy="339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E5105A9F-1955-6583-4250-AA8993B93FB8}"/>
              </a:ext>
            </a:extLst>
          </p:cNvPr>
          <p:cNvSpPr/>
          <p:nvPr/>
        </p:nvSpPr>
        <p:spPr>
          <a:xfrm>
            <a:off x="1073424" y="1825490"/>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Requirements</a:t>
            </a:r>
          </a:p>
        </p:txBody>
      </p:sp>
      <p:sp>
        <p:nvSpPr>
          <p:cNvPr id="4" name="Rounded Rectangle 3">
            <a:extLst>
              <a:ext uri="{FF2B5EF4-FFF2-40B4-BE49-F238E27FC236}">
                <a16:creationId xmlns:a16="http://schemas.microsoft.com/office/drawing/2014/main" id="{3544504E-4EAC-1B5F-7841-C82A73B26277}"/>
              </a:ext>
            </a:extLst>
          </p:cNvPr>
          <p:cNvSpPr/>
          <p:nvPr/>
        </p:nvSpPr>
        <p:spPr>
          <a:xfrm>
            <a:off x="1765851" y="260074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2458278" y="337931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High-level 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3150705" y="418437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Low-level design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5377071" y="418437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 testing</a:t>
            </a:r>
          </a:p>
        </p:txBody>
      </p:sp>
      <p:sp>
        <p:nvSpPr>
          <p:cNvPr id="2" name="Rounded Rectangle 1">
            <a:extLst>
              <a:ext uri="{FF2B5EF4-FFF2-40B4-BE49-F238E27FC236}">
                <a16:creationId xmlns:a16="http://schemas.microsoft.com/office/drawing/2014/main" id="{590FE152-5F5C-19D0-A57C-5333A74118F8}"/>
              </a:ext>
            </a:extLst>
          </p:cNvPr>
          <p:cNvSpPr/>
          <p:nvPr/>
        </p:nvSpPr>
        <p:spPr>
          <a:xfrm>
            <a:off x="6069498" y="337931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Integration testing</a:t>
            </a:r>
          </a:p>
        </p:txBody>
      </p:sp>
      <p:sp>
        <p:nvSpPr>
          <p:cNvPr id="12" name="Rounded Rectangle 11">
            <a:extLst>
              <a:ext uri="{FF2B5EF4-FFF2-40B4-BE49-F238E27FC236}">
                <a16:creationId xmlns:a16="http://schemas.microsoft.com/office/drawing/2014/main" id="{15CBAA26-52C5-7C60-6425-51805F9D6A4A}"/>
              </a:ext>
            </a:extLst>
          </p:cNvPr>
          <p:cNvSpPr/>
          <p:nvPr/>
        </p:nvSpPr>
        <p:spPr>
          <a:xfrm>
            <a:off x="6761925" y="257425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System testing</a:t>
            </a:r>
          </a:p>
        </p:txBody>
      </p:sp>
      <p:sp>
        <p:nvSpPr>
          <p:cNvPr id="14" name="Rounded Rectangle 13">
            <a:extLst>
              <a:ext uri="{FF2B5EF4-FFF2-40B4-BE49-F238E27FC236}">
                <a16:creationId xmlns:a16="http://schemas.microsoft.com/office/drawing/2014/main" id="{687CD7CF-92FD-A581-11C2-0350CC7CB1A4}"/>
              </a:ext>
            </a:extLst>
          </p:cNvPr>
          <p:cNvSpPr/>
          <p:nvPr/>
        </p:nvSpPr>
        <p:spPr>
          <a:xfrm>
            <a:off x="7454352" y="1825490"/>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Acceptance testing</a:t>
            </a:r>
          </a:p>
        </p:txBody>
      </p:sp>
      <p:cxnSp>
        <p:nvCxnSpPr>
          <p:cNvPr id="22" name="Straight Arrow Connector 21">
            <a:extLst>
              <a:ext uri="{FF2B5EF4-FFF2-40B4-BE49-F238E27FC236}">
                <a16:creationId xmlns:a16="http://schemas.microsoft.com/office/drawing/2014/main" id="{82BF6193-2081-2791-46F4-CE8B2A0E4B12}"/>
              </a:ext>
            </a:extLst>
          </p:cNvPr>
          <p:cNvCxnSpPr>
            <a:stCxn id="3" idx="3"/>
            <a:endCxn id="14" idx="1"/>
          </p:cNvCxnSpPr>
          <p:nvPr/>
        </p:nvCxnSpPr>
        <p:spPr>
          <a:xfrm>
            <a:off x="3094378" y="2078938"/>
            <a:ext cx="4359974"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3F8B912-1B79-E31A-6AD3-DE54E8633265}"/>
              </a:ext>
            </a:extLst>
          </p:cNvPr>
          <p:cNvCxnSpPr>
            <a:cxnSpLocks/>
            <a:stCxn id="4" idx="3"/>
            <a:endCxn id="12" idx="1"/>
          </p:cNvCxnSpPr>
          <p:nvPr/>
        </p:nvCxnSpPr>
        <p:spPr>
          <a:xfrm flipV="1">
            <a:off x="3786805" y="2827702"/>
            <a:ext cx="2975120" cy="2649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6FA9FD9-F291-EC70-0B27-A31B70A0CDC6}"/>
              </a:ext>
            </a:extLst>
          </p:cNvPr>
          <p:cNvCxnSpPr>
            <a:cxnSpLocks/>
            <a:stCxn id="5" idx="3"/>
            <a:endCxn id="2" idx="1"/>
          </p:cNvCxnSpPr>
          <p:nvPr/>
        </p:nvCxnSpPr>
        <p:spPr>
          <a:xfrm>
            <a:off x="4479232" y="3632762"/>
            <a:ext cx="1590266"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048B1BAB-D18C-3428-11D1-A472CB1FC4C7}"/>
              </a:ext>
            </a:extLst>
          </p:cNvPr>
          <p:cNvSpPr/>
          <p:nvPr/>
        </p:nvSpPr>
        <p:spPr>
          <a:xfrm>
            <a:off x="4263888" y="4989433"/>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Coding</a:t>
            </a:r>
          </a:p>
        </p:txBody>
      </p:sp>
      <p:cxnSp>
        <p:nvCxnSpPr>
          <p:cNvPr id="32" name="Straight Arrow Connector 31">
            <a:extLst>
              <a:ext uri="{FF2B5EF4-FFF2-40B4-BE49-F238E27FC236}">
                <a16:creationId xmlns:a16="http://schemas.microsoft.com/office/drawing/2014/main" id="{A65F15BB-F848-CE00-4486-9A835166DE2F}"/>
              </a:ext>
            </a:extLst>
          </p:cNvPr>
          <p:cNvCxnSpPr>
            <a:cxnSpLocks/>
            <a:stCxn id="6" idx="3"/>
            <a:endCxn id="7" idx="1"/>
          </p:cNvCxnSpPr>
          <p:nvPr/>
        </p:nvCxnSpPr>
        <p:spPr>
          <a:xfrm>
            <a:off x="5171659" y="4437822"/>
            <a:ext cx="205412"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30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F9BFA2-0CC4-D1C0-E766-94621BCC8BC4}"/>
              </a:ext>
            </a:extLst>
          </p:cNvPr>
          <p:cNvSpPr/>
          <p:nvPr/>
        </p:nvSpPr>
        <p:spPr>
          <a:xfrm>
            <a:off x="3511826" y="5973417"/>
            <a:ext cx="1169504" cy="33130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9D6F9-8600-4E50-8314-26CE5986378C}"/>
              </a:ext>
            </a:extLst>
          </p:cNvPr>
          <p:cNvSpPr/>
          <p:nvPr/>
        </p:nvSpPr>
        <p:spPr>
          <a:xfrm>
            <a:off x="6682408" y="6470374"/>
            <a:ext cx="1169505" cy="38762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B8F76D4-F852-F006-8CA7-7FA52F11F6C6}"/>
              </a:ext>
            </a:extLst>
          </p:cNvPr>
          <p:cNvSpPr/>
          <p:nvPr/>
        </p:nvSpPr>
        <p:spPr>
          <a:xfrm>
            <a:off x="7414591" y="1550503"/>
            <a:ext cx="1540566" cy="457201"/>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64BB33B-FFA7-8253-E8D8-F735870C6820}"/>
              </a:ext>
            </a:extLst>
          </p:cNvPr>
          <p:cNvSpPr/>
          <p:nvPr/>
        </p:nvSpPr>
        <p:spPr>
          <a:xfrm>
            <a:off x="2981739" y="1729409"/>
            <a:ext cx="914400" cy="74543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rocess&#10;&#10;Description automatically generated">
            <a:extLst>
              <a:ext uri="{FF2B5EF4-FFF2-40B4-BE49-F238E27FC236}">
                <a16:creationId xmlns:a16="http://schemas.microsoft.com/office/drawing/2014/main" id="{2D2327C5-9C5C-AF59-56FF-1BBADD6246A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946434" y="0"/>
            <a:ext cx="7484123" cy="6858000"/>
          </a:xfrm>
          <a:prstGeom prst="rect">
            <a:avLst/>
          </a:prstGeom>
        </p:spPr>
      </p:pic>
    </p:spTree>
    <p:extLst>
      <p:ext uri="{BB962C8B-B14F-4D97-AF65-F5344CB8AC3E}">
        <p14:creationId xmlns:p14="http://schemas.microsoft.com/office/powerpoint/2010/main" val="727168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68946</TotalTime>
  <Words>761</Words>
  <Application>Microsoft Macintosh PowerPoint</Application>
  <PresentationFormat>Widescreen</PresentationFormat>
  <Paragraphs>274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Helvetica</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Davison, Brian</dc:creator>
  <cp:lastModifiedBy>Brian Davison</cp:lastModifiedBy>
  <cp:revision>9</cp:revision>
  <dcterms:created xsi:type="dcterms:W3CDTF">2023-08-26T10:09:18Z</dcterms:created>
  <dcterms:modified xsi:type="dcterms:W3CDTF">2023-11-17T09:50:22Z</dcterms:modified>
</cp:coreProperties>
</file>