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73" r:id="rId29"/>
    <p:sldId id="274" r:id="rId30"/>
    <p:sldId id="276" r:id="rId31"/>
    <p:sldId id="275" r:id="rId32"/>
    <p:sldId id="277"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3"/>
    <p:restoredTop sz="96327"/>
  </p:normalViewPr>
  <p:slideViewPr>
    <p:cSldViewPr snapToGrid="0">
      <p:cViewPr>
        <p:scale>
          <a:sx n="130" d="100"/>
          <a:sy n="130" d="100"/>
        </p:scale>
        <p:origin x="2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10/14/24</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10/14/24</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r:embed="rId2"/>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r:embed="rId3"/>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r:embed="rId4"/>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r:embed="rId2"/>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r:embed="rId3"/>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r:embed="rId4"/>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r:embed="rId5"/>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r:embed="rId6"/>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r:embed="rId7"/>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r:embed="rId7"/>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r:embed="rId7"/>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r:embed="rId7"/>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r:embed="rId7"/>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r:embed="rId2"/>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39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r:embed="rId2"/>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r:embed="rId2"/>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71808</TotalTime>
  <Words>849</Words>
  <Application>Microsoft Macintosh PowerPoint</Application>
  <PresentationFormat>Widescreen</PresentationFormat>
  <Paragraphs>348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10</cp:revision>
  <dcterms:created xsi:type="dcterms:W3CDTF">2023-08-26T10:09:18Z</dcterms:created>
  <dcterms:modified xsi:type="dcterms:W3CDTF">2024-10-16T08:17:10Z</dcterms:modified>
</cp:coreProperties>
</file>