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80" r:id="rId6"/>
    <p:sldId id="283" r:id="rId7"/>
    <p:sldId id="281" r:id="rId8"/>
    <p:sldId id="284" r:id="rId9"/>
    <p:sldId id="285" r:id="rId10"/>
    <p:sldId id="286" r:id="rId11"/>
    <p:sldId id="287" r:id="rId12"/>
    <p:sldId id="288" r:id="rId13"/>
    <p:sldId id="289" r:id="rId14"/>
    <p:sldId id="290" r:id="rId15"/>
    <p:sldId id="291" r:id="rId16"/>
    <p:sldId id="282" r:id="rId17"/>
    <p:sldId id="261" r:id="rId18"/>
    <p:sldId id="265" r:id="rId19"/>
    <p:sldId id="263" r:id="rId20"/>
    <p:sldId id="262" r:id="rId21"/>
    <p:sldId id="264" r:id="rId22"/>
    <p:sldId id="266" r:id="rId23"/>
    <p:sldId id="267" r:id="rId24"/>
    <p:sldId id="269" r:id="rId25"/>
    <p:sldId id="270" r:id="rId26"/>
    <p:sldId id="271" r:id="rId27"/>
    <p:sldId id="272" r:id="rId28"/>
    <p:sldId id="292" r:id="rId29"/>
    <p:sldId id="273" r:id="rId30"/>
    <p:sldId id="274" r:id="rId31"/>
    <p:sldId id="276" r:id="rId32"/>
    <p:sldId id="275" r:id="rId33"/>
    <p:sldId id="277" r:id="rId34"/>
    <p:sldId id="278" r:id="rId35"/>
    <p:sldId id="279" r:id="rId36"/>
    <p:sldId id="293" r:id="rId37"/>
    <p:sldId id="294" r:id="rId38"/>
    <p:sldId id="295" r:id="rId39"/>
    <p:sldId id="298" r:id="rId40"/>
    <p:sldId id="296" r:id="rId41"/>
    <p:sldId id="297"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59"/>
    <p:restoredTop sz="96327"/>
  </p:normalViewPr>
  <p:slideViewPr>
    <p:cSldViewPr snapToGrid="0">
      <p:cViewPr varScale="1">
        <p:scale>
          <a:sx n="123" d="100"/>
          <a:sy n="123"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1B78F-ADAB-CB40-9F3A-592ABE7D49E8}" type="doc">
      <dgm:prSet loTypeId="urn:microsoft.com/office/officeart/2005/8/layout/chevron1" loCatId="" qsTypeId="urn:microsoft.com/office/officeart/2005/8/quickstyle/simple1" qsCatId="simple" csTypeId="urn:microsoft.com/office/officeart/2005/8/colors/colorful1" csCatId="colorful" phldr="1"/>
      <dgm:spPr/>
    </dgm:pt>
    <dgm:pt modelId="{AE5FA315-47E1-E441-92B6-CCF4DE9C0851}">
      <dgm:prSet phldrT="[Text]"/>
      <dgm:spPr/>
      <dgm:t>
        <a:bodyPr/>
        <a:lstStyle/>
        <a:p>
          <a:r>
            <a:rPr lang="en-GB" b="0" i="0"/>
            <a:t>Plan</a:t>
          </a:r>
          <a:endParaRPr lang="en-GB"/>
        </a:p>
      </dgm:t>
    </dgm:pt>
    <dgm:pt modelId="{EFEEF5FB-3FBD-3E49-9267-7EE99465D3F4}" type="parTrans" cxnId="{5037634D-9EB9-1246-9BB1-69505D7B7760}">
      <dgm:prSet/>
      <dgm:spPr/>
      <dgm:t>
        <a:bodyPr/>
        <a:lstStyle/>
        <a:p>
          <a:endParaRPr lang="en-GB"/>
        </a:p>
      </dgm:t>
    </dgm:pt>
    <dgm:pt modelId="{09FACDE9-7EA5-4149-9394-D16627B5E466}" type="sibTrans" cxnId="{5037634D-9EB9-1246-9BB1-69505D7B7760}">
      <dgm:prSet/>
      <dgm:spPr/>
      <dgm:t>
        <a:bodyPr/>
        <a:lstStyle/>
        <a:p>
          <a:endParaRPr lang="en-GB"/>
        </a:p>
      </dgm:t>
    </dgm:pt>
    <dgm:pt modelId="{FD108BD7-8685-A941-9B95-3D983CBF7D8D}">
      <dgm:prSet phldrT="[Text]"/>
      <dgm:spPr/>
      <dgm:t>
        <a:bodyPr/>
        <a:lstStyle/>
        <a:p>
          <a:r>
            <a:rPr lang="en-GB" b="0" i="0"/>
            <a:t>Code</a:t>
          </a:r>
          <a:endParaRPr lang="en-GB"/>
        </a:p>
      </dgm:t>
    </dgm:pt>
    <dgm:pt modelId="{B902D9BC-D82E-414B-9435-AA3D932098C8}" type="parTrans" cxnId="{CF3675BC-9E1E-F546-8A15-CE78636959F3}">
      <dgm:prSet/>
      <dgm:spPr/>
      <dgm:t>
        <a:bodyPr/>
        <a:lstStyle/>
        <a:p>
          <a:endParaRPr lang="en-GB"/>
        </a:p>
      </dgm:t>
    </dgm:pt>
    <dgm:pt modelId="{25617615-4A59-2444-AC7F-8BF1D2E53E36}" type="sibTrans" cxnId="{CF3675BC-9E1E-F546-8A15-CE78636959F3}">
      <dgm:prSet/>
      <dgm:spPr/>
      <dgm:t>
        <a:bodyPr/>
        <a:lstStyle/>
        <a:p>
          <a:endParaRPr lang="en-GB"/>
        </a:p>
      </dgm:t>
    </dgm:pt>
    <dgm:pt modelId="{D31223ED-7DD2-AF47-BFDC-FE75C636868C}">
      <dgm:prSet phldrT="[Text]"/>
      <dgm:spPr/>
      <dgm:t>
        <a:bodyPr/>
        <a:lstStyle/>
        <a:p>
          <a:r>
            <a:rPr lang="en-GB" b="0" i="0"/>
            <a:t>Build</a:t>
          </a:r>
          <a:endParaRPr lang="en-GB"/>
        </a:p>
      </dgm:t>
    </dgm:pt>
    <dgm:pt modelId="{3F4478A0-B4EC-B949-B794-4868F35AAACF}" type="parTrans" cxnId="{E35B7625-9069-0A49-BC3B-870D588FB735}">
      <dgm:prSet/>
      <dgm:spPr/>
      <dgm:t>
        <a:bodyPr/>
        <a:lstStyle/>
        <a:p>
          <a:endParaRPr lang="en-GB"/>
        </a:p>
      </dgm:t>
    </dgm:pt>
    <dgm:pt modelId="{55B6D1DB-751A-0548-B329-750456994EF5}" type="sibTrans" cxnId="{E35B7625-9069-0A49-BC3B-870D588FB735}">
      <dgm:prSet/>
      <dgm:spPr/>
      <dgm:t>
        <a:bodyPr/>
        <a:lstStyle/>
        <a:p>
          <a:endParaRPr lang="en-GB"/>
        </a:p>
      </dgm:t>
    </dgm:pt>
    <dgm:pt modelId="{8DDF942A-15D5-CD4D-960C-CE5AA6BF68D9}">
      <dgm:prSet phldrT="[Text]"/>
      <dgm:spPr/>
      <dgm:t>
        <a:bodyPr/>
        <a:lstStyle/>
        <a:p>
          <a:r>
            <a:rPr lang="en-GB" b="0" i="0"/>
            <a:t>Test</a:t>
          </a:r>
          <a:endParaRPr lang="en-GB"/>
        </a:p>
      </dgm:t>
    </dgm:pt>
    <dgm:pt modelId="{6E99CC45-9578-4A49-85CC-0230455FA970}" type="parTrans" cxnId="{FBEBFF53-7090-C14C-A194-5100D0007CD1}">
      <dgm:prSet/>
      <dgm:spPr/>
      <dgm:t>
        <a:bodyPr/>
        <a:lstStyle/>
        <a:p>
          <a:endParaRPr lang="en-GB"/>
        </a:p>
      </dgm:t>
    </dgm:pt>
    <dgm:pt modelId="{34FC5F25-59FE-994B-8C87-5C0C450BCCB3}" type="sibTrans" cxnId="{FBEBFF53-7090-C14C-A194-5100D0007CD1}">
      <dgm:prSet/>
      <dgm:spPr/>
      <dgm:t>
        <a:bodyPr/>
        <a:lstStyle/>
        <a:p>
          <a:endParaRPr lang="en-GB"/>
        </a:p>
      </dgm:t>
    </dgm:pt>
    <dgm:pt modelId="{07719BB3-F23B-B540-99FB-0AFF85B9C911}">
      <dgm:prSet phldrT="[Text]"/>
      <dgm:spPr/>
      <dgm:t>
        <a:bodyPr/>
        <a:lstStyle/>
        <a:p>
          <a:r>
            <a:rPr lang="en-GB" b="0" i="0"/>
            <a:t>Deploy</a:t>
          </a:r>
          <a:endParaRPr lang="en-GB"/>
        </a:p>
      </dgm:t>
    </dgm:pt>
    <dgm:pt modelId="{0F4BE552-4C20-6C43-B295-101267C7A2DE}" type="parTrans" cxnId="{59B83F9C-1D9E-B947-8D51-7A4397913DB0}">
      <dgm:prSet/>
      <dgm:spPr/>
      <dgm:t>
        <a:bodyPr/>
        <a:lstStyle/>
        <a:p>
          <a:endParaRPr lang="en-GB"/>
        </a:p>
      </dgm:t>
    </dgm:pt>
    <dgm:pt modelId="{7D60D2A4-DB37-C543-96FA-35673883BD2D}" type="sibTrans" cxnId="{59B83F9C-1D9E-B947-8D51-7A4397913DB0}">
      <dgm:prSet/>
      <dgm:spPr/>
      <dgm:t>
        <a:bodyPr/>
        <a:lstStyle/>
        <a:p>
          <a:endParaRPr lang="en-GB"/>
        </a:p>
      </dgm:t>
    </dgm:pt>
    <dgm:pt modelId="{9EEFFA1C-9722-0447-ABA2-528964CEF4F2}">
      <dgm:prSet phldrT="[Text]"/>
      <dgm:spPr/>
      <dgm:t>
        <a:bodyPr/>
        <a:lstStyle/>
        <a:p>
          <a:r>
            <a:rPr lang="en-GB" b="0" i="0"/>
            <a:t>Monitor</a:t>
          </a:r>
          <a:endParaRPr lang="en-GB"/>
        </a:p>
      </dgm:t>
    </dgm:pt>
    <dgm:pt modelId="{2BE95364-E327-8748-95A6-AE2BC27DA8F9}" type="parTrans" cxnId="{D72A1C69-8EDA-EF4C-AD8B-938BD7F61224}">
      <dgm:prSet/>
      <dgm:spPr/>
      <dgm:t>
        <a:bodyPr/>
        <a:lstStyle/>
        <a:p>
          <a:endParaRPr lang="en-GB"/>
        </a:p>
      </dgm:t>
    </dgm:pt>
    <dgm:pt modelId="{8E1C347B-FC10-3F4D-91B1-F9381415BABE}" type="sibTrans" cxnId="{D72A1C69-8EDA-EF4C-AD8B-938BD7F61224}">
      <dgm:prSet/>
      <dgm:spPr/>
      <dgm:t>
        <a:bodyPr/>
        <a:lstStyle/>
        <a:p>
          <a:endParaRPr lang="en-GB"/>
        </a:p>
      </dgm:t>
    </dgm:pt>
    <dgm:pt modelId="{0F35F7C5-2F75-BA49-BC20-1CDA1B71A4EA}" type="pres">
      <dgm:prSet presAssocID="{BE21B78F-ADAB-CB40-9F3A-592ABE7D49E8}" presName="Name0" presStyleCnt="0">
        <dgm:presLayoutVars>
          <dgm:dir/>
          <dgm:animLvl val="lvl"/>
          <dgm:resizeHandles val="exact"/>
        </dgm:presLayoutVars>
      </dgm:prSet>
      <dgm:spPr/>
    </dgm:pt>
    <dgm:pt modelId="{4F8F24B5-17F9-334F-A18C-4EEFE52F2BA8}" type="pres">
      <dgm:prSet presAssocID="{AE5FA315-47E1-E441-92B6-CCF4DE9C0851}" presName="parTxOnly" presStyleLbl="node1" presStyleIdx="0" presStyleCnt="6">
        <dgm:presLayoutVars>
          <dgm:chMax val="0"/>
          <dgm:chPref val="0"/>
          <dgm:bulletEnabled val="1"/>
        </dgm:presLayoutVars>
      </dgm:prSet>
      <dgm:spPr/>
    </dgm:pt>
    <dgm:pt modelId="{CDBDB7C6-A4E8-3144-8E39-F2010864BDCE}" type="pres">
      <dgm:prSet presAssocID="{09FACDE9-7EA5-4149-9394-D16627B5E466}" presName="parTxOnlySpace" presStyleCnt="0"/>
      <dgm:spPr/>
    </dgm:pt>
    <dgm:pt modelId="{35B8183B-72B5-F547-9038-D7FC1D236C9B}" type="pres">
      <dgm:prSet presAssocID="{FD108BD7-8685-A941-9B95-3D983CBF7D8D}" presName="parTxOnly" presStyleLbl="node1" presStyleIdx="1" presStyleCnt="6">
        <dgm:presLayoutVars>
          <dgm:chMax val="0"/>
          <dgm:chPref val="0"/>
          <dgm:bulletEnabled val="1"/>
        </dgm:presLayoutVars>
      </dgm:prSet>
      <dgm:spPr/>
    </dgm:pt>
    <dgm:pt modelId="{162C088A-28A2-274F-9D79-E837E8851FA9}" type="pres">
      <dgm:prSet presAssocID="{25617615-4A59-2444-AC7F-8BF1D2E53E36}" presName="parTxOnlySpace" presStyleCnt="0"/>
      <dgm:spPr/>
    </dgm:pt>
    <dgm:pt modelId="{3C6E52FD-CD95-A849-9B97-CB0C797BD35E}" type="pres">
      <dgm:prSet presAssocID="{D31223ED-7DD2-AF47-BFDC-FE75C636868C}" presName="parTxOnly" presStyleLbl="node1" presStyleIdx="2" presStyleCnt="6">
        <dgm:presLayoutVars>
          <dgm:chMax val="0"/>
          <dgm:chPref val="0"/>
          <dgm:bulletEnabled val="1"/>
        </dgm:presLayoutVars>
      </dgm:prSet>
      <dgm:spPr/>
    </dgm:pt>
    <dgm:pt modelId="{71C22231-578C-F340-9052-AA569058D66D}" type="pres">
      <dgm:prSet presAssocID="{55B6D1DB-751A-0548-B329-750456994EF5}" presName="parTxOnlySpace" presStyleCnt="0"/>
      <dgm:spPr/>
    </dgm:pt>
    <dgm:pt modelId="{06986D11-AD0D-9E4E-A5C6-AB401B8CF637}" type="pres">
      <dgm:prSet presAssocID="{8DDF942A-15D5-CD4D-960C-CE5AA6BF68D9}" presName="parTxOnly" presStyleLbl="node1" presStyleIdx="3" presStyleCnt="6">
        <dgm:presLayoutVars>
          <dgm:chMax val="0"/>
          <dgm:chPref val="0"/>
          <dgm:bulletEnabled val="1"/>
        </dgm:presLayoutVars>
      </dgm:prSet>
      <dgm:spPr/>
    </dgm:pt>
    <dgm:pt modelId="{443B76CE-D1A3-6840-AFDF-961DFE4EF188}" type="pres">
      <dgm:prSet presAssocID="{34FC5F25-59FE-994B-8C87-5C0C450BCCB3}" presName="parTxOnlySpace" presStyleCnt="0"/>
      <dgm:spPr/>
    </dgm:pt>
    <dgm:pt modelId="{35934543-F9AE-DC42-8975-24E48BAC742A}" type="pres">
      <dgm:prSet presAssocID="{07719BB3-F23B-B540-99FB-0AFF85B9C911}" presName="parTxOnly" presStyleLbl="node1" presStyleIdx="4" presStyleCnt="6">
        <dgm:presLayoutVars>
          <dgm:chMax val="0"/>
          <dgm:chPref val="0"/>
          <dgm:bulletEnabled val="1"/>
        </dgm:presLayoutVars>
      </dgm:prSet>
      <dgm:spPr/>
    </dgm:pt>
    <dgm:pt modelId="{EF77602B-0FEA-C14B-B036-378EB3625EB5}" type="pres">
      <dgm:prSet presAssocID="{7D60D2A4-DB37-C543-96FA-35673883BD2D}" presName="parTxOnlySpace" presStyleCnt="0"/>
      <dgm:spPr/>
    </dgm:pt>
    <dgm:pt modelId="{44AA9CF1-5B51-524C-8B2C-9BC803A364E0}" type="pres">
      <dgm:prSet presAssocID="{9EEFFA1C-9722-0447-ABA2-528964CEF4F2}" presName="parTxOnly" presStyleLbl="node1" presStyleIdx="5" presStyleCnt="6">
        <dgm:presLayoutVars>
          <dgm:chMax val="0"/>
          <dgm:chPref val="0"/>
          <dgm:bulletEnabled val="1"/>
        </dgm:presLayoutVars>
      </dgm:prSet>
      <dgm:spPr/>
    </dgm:pt>
  </dgm:ptLst>
  <dgm:cxnLst>
    <dgm:cxn modelId="{E35B7625-9069-0A49-BC3B-870D588FB735}" srcId="{BE21B78F-ADAB-CB40-9F3A-592ABE7D49E8}" destId="{D31223ED-7DD2-AF47-BFDC-FE75C636868C}" srcOrd="2" destOrd="0" parTransId="{3F4478A0-B4EC-B949-B794-4868F35AAACF}" sibTransId="{55B6D1DB-751A-0548-B329-750456994EF5}"/>
    <dgm:cxn modelId="{27777227-C160-7143-8820-70160EECB29A}" type="presOf" srcId="{AE5FA315-47E1-E441-92B6-CCF4DE9C0851}" destId="{4F8F24B5-17F9-334F-A18C-4EEFE52F2BA8}" srcOrd="0" destOrd="0" presId="urn:microsoft.com/office/officeart/2005/8/layout/chevron1"/>
    <dgm:cxn modelId="{5037634D-9EB9-1246-9BB1-69505D7B7760}" srcId="{BE21B78F-ADAB-CB40-9F3A-592ABE7D49E8}" destId="{AE5FA315-47E1-E441-92B6-CCF4DE9C0851}" srcOrd="0" destOrd="0" parTransId="{EFEEF5FB-3FBD-3E49-9267-7EE99465D3F4}" sibTransId="{09FACDE9-7EA5-4149-9394-D16627B5E466}"/>
    <dgm:cxn modelId="{FBEBFF53-7090-C14C-A194-5100D0007CD1}" srcId="{BE21B78F-ADAB-CB40-9F3A-592ABE7D49E8}" destId="{8DDF942A-15D5-CD4D-960C-CE5AA6BF68D9}" srcOrd="3" destOrd="0" parTransId="{6E99CC45-9578-4A49-85CC-0230455FA970}" sibTransId="{34FC5F25-59FE-994B-8C87-5C0C450BCCB3}"/>
    <dgm:cxn modelId="{D72A1C69-8EDA-EF4C-AD8B-938BD7F61224}" srcId="{BE21B78F-ADAB-CB40-9F3A-592ABE7D49E8}" destId="{9EEFFA1C-9722-0447-ABA2-528964CEF4F2}" srcOrd="5" destOrd="0" parTransId="{2BE95364-E327-8748-95A6-AE2BC27DA8F9}" sibTransId="{8E1C347B-FC10-3F4D-91B1-F9381415BABE}"/>
    <dgm:cxn modelId="{59B83F9C-1D9E-B947-8D51-7A4397913DB0}" srcId="{BE21B78F-ADAB-CB40-9F3A-592ABE7D49E8}" destId="{07719BB3-F23B-B540-99FB-0AFF85B9C911}" srcOrd="4" destOrd="0" parTransId="{0F4BE552-4C20-6C43-B295-101267C7A2DE}" sibTransId="{7D60D2A4-DB37-C543-96FA-35673883BD2D}"/>
    <dgm:cxn modelId="{850E769C-0B0E-4F47-9104-3F21AB28CF99}" type="presOf" srcId="{FD108BD7-8685-A941-9B95-3D983CBF7D8D}" destId="{35B8183B-72B5-F547-9038-D7FC1D236C9B}" srcOrd="0" destOrd="0" presId="urn:microsoft.com/office/officeart/2005/8/layout/chevron1"/>
    <dgm:cxn modelId="{63D25AB4-CB2C-2842-AABE-3A9789727596}" type="presOf" srcId="{D31223ED-7DD2-AF47-BFDC-FE75C636868C}" destId="{3C6E52FD-CD95-A849-9B97-CB0C797BD35E}" srcOrd="0" destOrd="0" presId="urn:microsoft.com/office/officeart/2005/8/layout/chevron1"/>
    <dgm:cxn modelId="{125C79B6-450A-EF44-8637-B24A93E6E6A9}" type="presOf" srcId="{BE21B78F-ADAB-CB40-9F3A-592ABE7D49E8}" destId="{0F35F7C5-2F75-BA49-BC20-1CDA1B71A4EA}" srcOrd="0" destOrd="0" presId="urn:microsoft.com/office/officeart/2005/8/layout/chevron1"/>
    <dgm:cxn modelId="{CF3675BC-9E1E-F546-8A15-CE78636959F3}" srcId="{BE21B78F-ADAB-CB40-9F3A-592ABE7D49E8}" destId="{FD108BD7-8685-A941-9B95-3D983CBF7D8D}" srcOrd="1" destOrd="0" parTransId="{B902D9BC-D82E-414B-9435-AA3D932098C8}" sibTransId="{25617615-4A59-2444-AC7F-8BF1D2E53E36}"/>
    <dgm:cxn modelId="{21802FDB-5DE5-C148-BDA2-375F33F15D1A}" type="presOf" srcId="{8DDF942A-15D5-CD4D-960C-CE5AA6BF68D9}" destId="{06986D11-AD0D-9E4E-A5C6-AB401B8CF637}" srcOrd="0" destOrd="0" presId="urn:microsoft.com/office/officeart/2005/8/layout/chevron1"/>
    <dgm:cxn modelId="{FB564DFA-8B85-0C4E-9F8F-BDB1DC590D38}" type="presOf" srcId="{07719BB3-F23B-B540-99FB-0AFF85B9C911}" destId="{35934543-F9AE-DC42-8975-24E48BAC742A}" srcOrd="0" destOrd="0" presId="urn:microsoft.com/office/officeart/2005/8/layout/chevron1"/>
    <dgm:cxn modelId="{2E7ABDFB-FAD1-E64A-980E-78EA69849822}" type="presOf" srcId="{9EEFFA1C-9722-0447-ABA2-528964CEF4F2}" destId="{44AA9CF1-5B51-524C-8B2C-9BC803A364E0}" srcOrd="0" destOrd="0" presId="urn:microsoft.com/office/officeart/2005/8/layout/chevron1"/>
    <dgm:cxn modelId="{D918A24A-DD0F-5D40-B5C4-D435982A811C}" type="presParOf" srcId="{0F35F7C5-2F75-BA49-BC20-1CDA1B71A4EA}" destId="{4F8F24B5-17F9-334F-A18C-4EEFE52F2BA8}" srcOrd="0" destOrd="0" presId="urn:microsoft.com/office/officeart/2005/8/layout/chevron1"/>
    <dgm:cxn modelId="{39ED46C1-A239-3D4F-ADFF-25CDC93A86EE}" type="presParOf" srcId="{0F35F7C5-2F75-BA49-BC20-1CDA1B71A4EA}" destId="{CDBDB7C6-A4E8-3144-8E39-F2010864BDCE}" srcOrd="1" destOrd="0" presId="urn:microsoft.com/office/officeart/2005/8/layout/chevron1"/>
    <dgm:cxn modelId="{EE31A085-D9FE-A94C-B964-F81892FAE680}" type="presParOf" srcId="{0F35F7C5-2F75-BA49-BC20-1CDA1B71A4EA}" destId="{35B8183B-72B5-F547-9038-D7FC1D236C9B}" srcOrd="2" destOrd="0" presId="urn:microsoft.com/office/officeart/2005/8/layout/chevron1"/>
    <dgm:cxn modelId="{377EC7B0-29DD-7041-B89C-40FF9E2A5EE9}" type="presParOf" srcId="{0F35F7C5-2F75-BA49-BC20-1CDA1B71A4EA}" destId="{162C088A-28A2-274F-9D79-E837E8851FA9}" srcOrd="3" destOrd="0" presId="urn:microsoft.com/office/officeart/2005/8/layout/chevron1"/>
    <dgm:cxn modelId="{F6869328-A506-1143-A3DB-FEAC262BD365}" type="presParOf" srcId="{0F35F7C5-2F75-BA49-BC20-1CDA1B71A4EA}" destId="{3C6E52FD-CD95-A849-9B97-CB0C797BD35E}" srcOrd="4" destOrd="0" presId="urn:microsoft.com/office/officeart/2005/8/layout/chevron1"/>
    <dgm:cxn modelId="{B4F5D6D0-1F75-CC46-BB91-8F939A171EFC}" type="presParOf" srcId="{0F35F7C5-2F75-BA49-BC20-1CDA1B71A4EA}" destId="{71C22231-578C-F340-9052-AA569058D66D}" srcOrd="5" destOrd="0" presId="urn:microsoft.com/office/officeart/2005/8/layout/chevron1"/>
    <dgm:cxn modelId="{EBBF4DD1-9444-C34B-AF3D-D4CBF66CEF20}" type="presParOf" srcId="{0F35F7C5-2F75-BA49-BC20-1CDA1B71A4EA}" destId="{06986D11-AD0D-9E4E-A5C6-AB401B8CF637}" srcOrd="6" destOrd="0" presId="urn:microsoft.com/office/officeart/2005/8/layout/chevron1"/>
    <dgm:cxn modelId="{95E6C2DD-9147-3A40-ACB7-506089107D52}" type="presParOf" srcId="{0F35F7C5-2F75-BA49-BC20-1CDA1B71A4EA}" destId="{443B76CE-D1A3-6840-AFDF-961DFE4EF188}" srcOrd="7" destOrd="0" presId="urn:microsoft.com/office/officeart/2005/8/layout/chevron1"/>
    <dgm:cxn modelId="{0E3E43A7-3461-C14A-9377-591FB6FF79AF}" type="presParOf" srcId="{0F35F7C5-2F75-BA49-BC20-1CDA1B71A4EA}" destId="{35934543-F9AE-DC42-8975-24E48BAC742A}" srcOrd="8" destOrd="0" presId="urn:microsoft.com/office/officeart/2005/8/layout/chevron1"/>
    <dgm:cxn modelId="{3394EFCC-98A8-3945-9762-5FC1377D8166}" type="presParOf" srcId="{0F35F7C5-2F75-BA49-BC20-1CDA1B71A4EA}" destId="{EF77602B-0FEA-C14B-B036-378EB3625EB5}" srcOrd="9" destOrd="0" presId="urn:microsoft.com/office/officeart/2005/8/layout/chevron1"/>
    <dgm:cxn modelId="{A423002E-8EEC-F444-9EAE-8C920E3D065E}" type="presParOf" srcId="{0F35F7C5-2F75-BA49-BC20-1CDA1B71A4EA}" destId="{44AA9CF1-5B51-524C-8B2C-9BC803A364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F24B5-17F9-334F-A18C-4EEFE52F2BA8}">
      <dsp:nvSpPr>
        <dsp:cNvPr id="0" name=""/>
        <dsp:cNvSpPr/>
      </dsp:nvSpPr>
      <dsp:spPr>
        <a:xfrm>
          <a:off x="4537"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Plan</a:t>
          </a:r>
          <a:endParaRPr lang="en-GB" sz="2100" kern="1200"/>
        </a:p>
      </dsp:txBody>
      <dsp:txXfrm>
        <a:off x="342094" y="2371776"/>
        <a:ext cx="1012672" cy="675114"/>
      </dsp:txXfrm>
    </dsp:sp>
    <dsp:sp modelId="{35B8183B-72B5-F547-9038-D7FC1D236C9B}">
      <dsp:nvSpPr>
        <dsp:cNvPr id="0" name=""/>
        <dsp:cNvSpPr/>
      </dsp:nvSpPr>
      <dsp:spPr>
        <a:xfrm>
          <a:off x="1523544" y="2371776"/>
          <a:ext cx="1687786" cy="67511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Code</a:t>
          </a:r>
          <a:endParaRPr lang="en-GB" sz="2100" kern="1200"/>
        </a:p>
      </dsp:txBody>
      <dsp:txXfrm>
        <a:off x="1861101" y="2371776"/>
        <a:ext cx="1012672" cy="675114"/>
      </dsp:txXfrm>
    </dsp:sp>
    <dsp:sp modelId="{3C6E52FD-CD95-A849-9B97-CB0C797BD35E}">
      <dsp:nvSpPr>
        <dsp:cNvPr id="0" name=""/>
        <dsp:cNvSpPr/>
      </dsp:nvSpPr>
      <dsp:spPr>
        <a:xfrm>
          <a:off x="3042552" y="2371776"/>
          <a:ext cx="1687786" cy="675114"/>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Build</a:t>
          </a:r>
          <a:endParaRPr lang="en-GB" sz="2100" kern="1200"/>
        </a:p>
      </dsp:txBody>
      <dsp:txXfrm>
        <a:off x="3380109" y="2371776"/>
        <a:ext cx="1012672" cy="675114"/>
      </dsp:txXfrm>
    </dsp:sp>
    <dsp:sp modelId="{06986D11-AD0D-9E4E-A5C6-AB401B8CF637}">
      <dsp:nvSpPr>
        <dsp:cNvPr id="0" name=""/>
        <dsp:cNvSpPr/>
      </dsp:nvSpPr>
      <dsp:spPr>
        <a:xfrm>
          <a:off x="4561560" y="2371776"/>
          <a:ext cx="1687786" cy="67511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Test</a:t>
          </a:r>
          <a:endParaRPr lang="en-GB" sz="2100" kern="1200"/>
        </a:p>
      </dsp:txBody>
      <dsp:txXfrm>
        <a:off x="4899117" y="2371776"/>
        <a:ext cx="1012672" cy="675114"/>
      </dsp:txXfrm>
    </dsp:sp>
    <dsp:sp modelId="{35934543-F9AE-DC42-8975-24E48BAC742A}">
      <dsp:nvSpPr>
        <dsp:cNvPr id="0" name=""/>
        <dsp:cNvSpPr/>
      </dsp:nvSpPr>
      <dsp:spPr>
        <a:xfrm>
          <a:off x="6080567" y="2371776"/>
          <a:ext cx="1687786" cy="675114"/>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Deploy</a:t>
          </a:r>
          <a:endParaRPr lang="en-GB" sz="2100" kern="1200"/>
        </a:p>
      </dsp:txBody>
      <dsp:txXfrm>
        <a:off x="6418124" y="2371776"/>
        <a:ext cx="1012672" cy="675114"/>
      </dsp:txXfrm>
    </dsp:sp>
    <dsp:sp modelId="{44AA9CF1-5B51-524C-8B2C-9BC803A364E0}">
      <dsp:nvSpPr>
        <dsp:cNvPr id="0" name=""/>
        <dsp:cNvSpPr/>
      </dsp:nvSpPr>
      <dsp:spPr>
        <a:xfrm>
          <a:off x="7599575"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Monitor</a:t>
          </a:r>
          <a:endParaRPr lang="en-GB" sz="2100" kern="1200"/>
        </a:p>
      </dsp:txBody>
      <dsp:txXfrm>
        <a:off x="7937132" y="2371776"/>
        <a:ext cx="1012672" cy="6751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7A48-965A-BA15-0AE9-BEA1EF7218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DE0A82B-55B2-E660-4829-33D533A07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4D039D9-C539-699B-5286-87DE567AA490}"/>
              </a:ext>
            </a:extLst>
          </p:cNvPr>
          <p:cNvSpPr>
            <a:spLocks noGrp="1"/>
          </p:cNvSpPr>
          <p:nvPr>
            <p:ph type="dt" sz="half" idx="10"/>
          </p:nvPr>
        </p:nvSpPr>
        <p:spPr/>
        <p:txBody>
          <a:bodyPr/>
          <a:lstStyle/>
          <a:p>
            <a:fld id="{E9175749-BE88-2442-8D84-DEA4B15C26FA}" type="datetimeFigureOut">
              <a:rPr lang="en-US" smtClean="0"/>
              <a:t>11/17/24</a:t>
            </a:fld>
            <a:endParaRPr lang="en-US"/>
          </a:p>
        </p:txBody>
      </p:sp>
      <p:sp>
        <p:nvSpPr>
          <p:cNvPr id="5" name="Footer Placeholder 4">
            <a:extLst>
              <a:ext uri="{FF2B5EF4-FFF2-40B4-BE49-F238E27FC236}">
                <a16:creationId xmlns:a16="http://schemas.microsoft.com/office/drawing/2014/main" id="{ED7DBA3F-DE78-2B26-931D-68397B349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3091B-809A-523C-5246-8709FE24D89C}"/>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19538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3CDC-269E-14B9-0424-6944C24AF9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9C8F23-D517-CCAF-3CF4-FAD92BFAFFE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C2D5C8-E565-9C7E-9B60-1B76602F46AB}"/>
              </a:ext>
            </a:extLst>
          </p:cNvPr>
          <p:cNvSpPr>
            <a:spLocks noGrp="1"/>
          </p:cNvSpPr>
          <p:nvPr>
            <p:ph type="dt" sz="half" idx="10"/>
          </p:nvPr>
        </p:nvSpPr>
        <p:spPr/>
        <p:txBody>
          <a:bodyPr/>
          <a:lstStyle/>
          <a:p>
            <a:fld id="{E9175749-BE88-2442-8D84-DEA4B15C26FA}" type="datetimeFigureOut">
              <a:rPr lang="en-US" smtClean="0"/>
              <a:t>11/17/24</a:t>
            </a:fld>
            <a:endParaRPr lang="en-US"/>
          </a:p>
        </p:txBody>
      </p:sp>
      <p:sp>
        <p:nvSpPr>
          <p:cNvPr id="5" name="Footer Placeholder 4">
            <a:extLst>
              <a:ext uri="{FF2B5EF4-FFF2-40B4-BE49-F238E27FC236}">
                <a16:creationId xmlns:a16="http://schemas.microsoft.com/office/drawing/2014/main" id="{B2B904AA-18C8-14AB-78CE-90CD3EFC8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7B73C-3A4A-DC95-5378-D359DEA10B4B}"/>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646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89420-DB14-5DCB-A90A-717C1085734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7D9018-76F9-3F03-08AC-1CAED39897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B2550F-715A-BB7F-734B-930ED0451653}"/>
              </a:ext>
            </a:extLst>
          </p:cNvPr>
          <p:cNvSpPr>
            <a:spLocks noGrp="1"/>
          </p:cNvSpPr>
          <p:nvPr>
            <p:ph type="dt" sz="half" idx="10"/>
          </p:nvPr>
        </p:nvSpPr>
        <p:spPr/>
        <p:txBody>
          <a:bodyPr/>
          <a:lstStyle/>
          <a:p>
            <a:fld id="{E9175749-BE88-2442-8D84-DEA4B15C26FA}" type="datetimeFigureOut">
              <a:rPr lang="en-US" smtClean="0"/>
              <a:t>11/17/24</a:t>
            </a:fld>
            <a:endParaRPr lang="en-US"/>
          </a:p>
        </p:txBody>
      </p:sp>
      <p:sp>
        <p:nvSpPr>
          <p:cNvPr id="5" name="Footer Placeholder 4">
            <a:extLst>
              <a:ext uri="{FF2B5EF4-FFF2-40B4-BE49-F238E27FC236}">
                <a16:creationId xmlns:a16="http://schemas.microsoft.com/office/drawing/2014/main" id="{875EFE46-93D7-67A9-E0AA-6EFD2E923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32C5E-8936-4EC1-CF36-520A38559E90}"/>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3556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9F00-FAB9-A268-C8C4-FC5BF4B8F0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556B8F-9276-9D4F-8221-8F359DAC2AA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93236E-0131-F7B2-2169-0FE0807C6395}"/>
              </a:ext>
            </a:extLst>
          </p:cNvPr>
          <p:cNvSpPr>
            <a:spLocks noGrp="1"/>
          </p:cNvSpPr>
          <p:nvPr>
            <p:ph type="dt" sz="half" idx="10"/>
          </p:nvPr>
        </p:nvSpPr>
        <p:spPr/>
        <p:txBody>
          <a:bodyPr/>
          <a:lstStyle/>
          <a:p>
            <a:fld id="{E9175749-BE88-2442-8D84-DEA4B15C26FA}" type="datetimeFigureOut">
              <a:rPr lang="en-US" smtClean="0"/>
              <a:t>11/17/24</a:t>
            </a:fld>
            <a:endParaRPr lang="en-US"/>
          </a:p>
        </p:txBody>
      </p:sp>
      <p:sp>
        <p:nvSpPr>
          <p:cNvPr id="5" name="Footer Placeholder 4">
            <a:extLst>
              <a:ext uri="{FF2B5EF4-FFF2-40B4-BE49-F238E27FC236}">
                <a16:creationId xmlns:a16="http://schemas.microsoft.com/office/drawing/2014/main" id="{5FC041ED-6FF3-D817-6F49-8474DB246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2E6D0-77AE-28A5-9E8B-0D35FCB245D3}"/>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22903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157D-4FE5-58C8-C537-19ADC0361F6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45D52B9-E915-2ACA-858E-9039EF68B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828744-21B0-B825-05AA-B52B6D6BB8CD}"/>
              </a:ext>
            </a:extLst>
          </p:cNvPr>
          <p:cNvSpPr>
            <a:spLocks noGrp="1"/>
          </p:cNvSpPr>
          <p:nvPr>
            <p:ph type="dt" sz="half" idx="10"/>
          </p:nvPr>
        </p:nvSpPr>
        <p:spPr/>
        <p:txBody>
          <a:bodyPr/>
          <a:lstStyle/>
          <a:p>
            <a:fld id="{E9175749-BE88-2442-8D84-DEA4B15C26FA}" type="datetimeFigureOut">
              <a:rPr lang="en-US" smtClean="0"/>
              <a:t>11/17/24</a:t>
            </a:fld>
            <a:endParaRPr lang="en-US"/>
          </a:p>
        </p:txBody>
      </p:sp>
      <p:sp>
        <p:nvSpPr>
          <p:cNvPr id="5" name="Footer Placeholder 4">
            <a:extLst>
              <a:ext uri="{FF2B5EF4-FFF2-40B4-BE49-F238E27FC236}">
                <a16:creationId xmlns:a16="http://schemas.microsoft.com/office/drawing/2014/main" id="{0DBCEBD8-B7C3-D1A5-D0AD-FC064D58C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86CFD-6C0A-C7A2-D6E0-F57D9E02A258}"/>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4708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29D1-A778-41A3-4696-961C1374D4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063AB7-9D0E-A438-700B-C04503B3289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D4CC594-AE6E-1E4C-5710-E05CF31366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3D7A98-A029-6E32-8BC6-84119685B801}"/>
              </a:ext>
            </a:extLst>
          </p:cNvPr>
          <p:cNvSpPr>
            <a:spLocks noGrp="1"/>
          </p:cNvSpPr>
          <p:nvPr>
            <p:ph type="dt" sz="half" idx="10"/>
          </p:nvPr>
        </p:nvSpPr>
        <p:spPr/>
        <p:txBody>
          <a:bodyPr/>
          <a:lstStyle/>
          <a:p>
            <a:fld id="{E9175749-BE88-2442-8D84-DEA4B15C26FA}" type="datetimeFigureOut">
              <a:rPr lang="en-US" smtClean="0"/>
              <a:t>11/17/24</a:t>
            </a:fld>
            <a:endParaRPr lang="en-US"/>
          </a:p>
        </p:txBody>
      </p:sp>
      <p:sp>
        <p:nvSpPr>
          <p:cNvPr id="6" name="Footer Placeholder 5">
            <a:extLst>
              <a:ext uri="{FF2B5EF4-FFF2-40B4-BE49-F238E27FC236}">
                <a16:creationId xmlns:a16="http://schemas.microsoft.com/office/drawing/2014/main" id="{1F0B122B-CAEC-FD14-A465-F7B8C0A3D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BD409-B05D-F70A-C2BB-D0A0DCD70AE1}"/>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88819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3FFA-0B56-56A6-5DF1-85C8BBD6CB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BD7694-D2FA-834D-4597-AB446F055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42C13F-7601-D615-29C1-05538E175E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E2BDF87-72C0-C830-F916-4D15F388B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8A7FE9-B663-A3C7-6337-7D6066F2DB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A26B3E8-598A-AF93-DCE7-915DE1BACF6F}"/>
              </a:ext>
            </a:extLst>
          </p:cNvPr>
          <p:cNvSpPr>
            <a:spLocks noGrp="1"/>
          </p:cNvSpPr>
          <p:nvPr>
            <p:ph type="dt" sz="half" idx="10"/>
          </p:nvPr>
        </p:nvSpPr>
        <p:spPr/>
        <p:txBody>
          <a:bodyPr/>
          <a:lstStyle/>
          <a:p>
            <a:fld id="{E9175749-BE88-2442-8D84-DEA4B15C26FA}" type="datetimeFigureOut">
              <a:rPr lang="en-US" smtClean="0"/>
              <a:t>11/17/24</a:t>
            </a:fld>
            <a:endParaRPr lang="en-US"/>
          </a:p>
        </p:txBody>
      </p:sp>
      <p:sp>
        <p:nvSpPr>
          <p:cNvPr id="8" name="Footer Placeholder 7">
            <a:extLst>
              <a:ext uri="{FF2B5EF4-FFF2-40B4-BE49-F238E27FC236}">
                <a16:creationId xmlns:a16="http://schemas.microsoft.com/office/drawing/2014/main" id="{97AA2F42-4BDB-00FC-BA05-F4D5F343F0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82CEBC-D23E-FCF0-FB92-02E89ED2FC15}"/>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81747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5DD5-4359-3C86-D34A-0175C7ED784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6771BC-5B38-8074-D1E5-F533B7BA76E5}"/>
              </a:ext>
            </a:extLst>
          </p:cNvPr>
          <p:cNvSpPr>
            <a:spLocks noGrp="1"/>
          </p:cNvSpPr>
          <p:nvPr>
            <p:ph type="dt" sz="half" idx="10"/>
          </p:nvPr>
        </p:nvSpPr>
        <p:spPr/>
        <p:txBody>
          <a:bodyPr/>
          <a:lstStyle/>
          <a:p>
            <a:fld id="{E9175749-BE88-2442-8D84-DEA4B15C26FA}" type="datetimeFigureOut">
              <a:rPr lang="en-US" smtClean="0"/>
              <a:t>11/17/24</a:t>
            </a:fld>
            <a:endParaRPr lang="en-US"/>
          </a:p>
        </p:txBody>
      </p:sp>
      <p:sp>
        <p:nvSpPr>
          <p:cNvPr id="4" name="Footer Placeholder 3">
            <a:extLst>
              <a:ext uri="{FF2B5EF4-FFF2-40B4-BE49-F238E27FC236}">
                <a16:creationId xmlns:a16="http://schemas.microsoft.com/office/drawing/2014/main" id="{9A5CFB45-8B5A-8077-9727-B66216B30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8F37A-88F8-BDD6-E7B6-6943DF7E297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425025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57501-6A19-B46F-A241-4DABD5A546DA}"/>
              </a:ext>
            </a:extLst>
          </p:cNvPr>
          <p:cNvSpPr>
            <a:spLocks noGrp="1"/>
          </p:cNvSpPr>
          <p:nvPr>
            <p:ph type="dt" sz="half" idx="10"/>
          </p:nvPr>
        </p:nvSpPr>
        <p:spPr/>
        <p:txBody>
          <a:bodyPr/>
          <a:lstStyle/>
          <a:p>
            <a:fld id="{E9175749-BE88-2442-8D84-DEA4B15C26FA}" type="datetimeFigureOut">
              <a:rPr lang="en-US" smtClean="0"/>
              <a:t>11/17/24</a:t>
            </a:fld>
            <a:endParaRPr lang="en-US"/>
          </a:p>
        </p:txBody>
      </p:sp>
      <p:sp>
        <p:nvSpPr>
          <p:cNvPr id="3" name="Footer Placeholder 2">
            <a:extLst>
              <a:ext uri="{FF2B5EF4-FFF2-40B4-BE49-F238E27FC236}">
                <a16:creationId xmlns:a16="http://schemas.microsoft.com/office/drawing/2014/main" id="{AB0D0BE9-FC3F-DAE9-27A0-FE3442BE5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BD5F4-0BBC-BF7A-1226-F2CCCE997532}"/>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08166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9D7-7949-ED9A-E6D8-907BBE2904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CC5D41-08D4-DEE7-5923-979BFA3DF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906A47-D44A-4375-8320-9BF2A787F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7C1433-9F91-D664-352E-997B6AF7B084}"/>
              </a:ext>
            </a:extLst>
          </p:cNvPr>
          <p:cNvSpPr>
            <a:spLocks noGrp="1"/>
          </p:cNvSpPr>
          <p:nvPr>
            <p:ph type="dt" sz="half" idx="10"/>
          </p:nvPr>
        </p:nvSpPr>
        <p:spPr/>
        <p:txBody>
          <a:bodyPr/>
          <a:lstStyle/>
          <a:p>
            <a:fld id="{E9175749-BE88-2442-8D84-DEA4B15C26FA}" type="datetimeFigureOut">
              <a:rPr lang="en-US" smtClean="0"/>
              <a:t>11/17/24</a:t>
            </a:fld>
            <a:endParaRPr lang="en-US"/>
          </a:p>
        </p:txBody>
      </p:sp>
      <p:sp>
        <p:nvSpPr>
          <p:cNvPr id="6" name="Footer Placeholder 5">
            <a:extLst>
              <a:ext uri="{FF2B5EF4-FFF2-40B4-BE49-F238E27FC236}">
                <a16:creationId xmlns:a16="http://schemas.microsoft.com/office/drawing/2014/main" id="{EC503735-ACB4-EB18-FE9C-B88B7DACC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93BFA-B47A-E594-C085-CC823DDD1ADA}"/>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72165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B749-AA9F-5007-E9E6-9216B0F656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CA7889-D673-4C67-57FF-71290CA8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20302D-7EDD-E2C8-A061-FA0AB843E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86A52C-3C85-6F43-7DC0-D41A02F9F1A2}"/>
              </a:ext>
            </a:extLst>
          </p:cNvPr>
          <p:cNvSpPr>
            <a:spLocks noGrp="1"/>
          </p:cNvSpPr>
          <p:nvPr>
            <p:ph type="dt" sz="half" idx="10"/>
          </p:nvPr>
        </p:nvSpPr>
        <p:spPr/>
        <p:txBody>
          <a:bodyPr/>
          <a:lstStyle/>
          <a:p>
            <a:fld id="{E9175749-BE88-2442-8D84-DEA4B15C26FA}" type="datetimeFigureOut">
              <a:rPr lang="en-US" smtClean="0"/>
              <a:t>11/17/24</a:t>
            </a:fld>
            <a:endParaRPr lang="en-US"/>
          </a:p>
        </p:txBody>
      </p:sp>
      <p:sp>
        <p:nvSpPr>
          <p:cNvPr id="6" name="Footer Placeholder 5">
            <a:extLst>
              <a:ext uri="{FF2B5EF4-FFF2-40B4-BE49-F238E27FC236}">
                <a16:creationId xmlns:a16="http://schemas.microsoft.com/office/drawing/2014/main" id="{A9EFF323-C33D-55E8-EB81-4B55DC349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E1A6D-E04D-AC44-891C-580DE20885C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87422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20A9B-0794-BA9F-7F5D-2DDE0AA871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755B8-140E-BA83-B506-9D570E1B6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F48332-BDA8-A16A-C94B-6C7D59B63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75749-BE88-2442-8D84-DEA4B15C26FA}" type="datetimeFigureOut">
              <a:rPr lang="en-US" smtClean="0"/>
              <a:t>11/17/24</a:t>
            </a:fld>
            <a:endParaRPr lang="en-US"/>
          </a:p>
        </p:txBody>
      </p:sp>
      <p:sp>
        <p:nvSpPr>
          <p:cNvPr id="5" name="Footer Placeholder 4">
            <a:extLst>
              <a:ext uri="{FF2B5EF4-FFF2-40B4-BE49-F238E27FC236}">
                <a16:creationId xmlns:a16="http://schemas.microsoft.com/office/drawing/2014/main" id="{1D38FCAF-CD4E-EADE-CF30-1537821D3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2B2C0F-C10C-98F8-362A-13C3B5877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463A4-7FAA-CA4D-A10D-741717D5E888}" type="slidenum">
              <a:rPr lang="en-US" smtClean="0"/>
              <a:t>‹#›</a:t>
            </a:fld>
            <a:endParaRPr lang="en-US"/>
          </a:p>
        </p:txBody>
      </p:sp>
    </p:spTree>
    <p:extLst>
      <p:ext uri="{BB962C8B-B14F-4D97-AF65-F5344CB8AC3E}">
        <p14:creationId xmlns:p14="http://schemas.microsoft.com/office/powerpoint/2010/main" val="3304024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45C19B2D-4B46-3D29-B09F-739966488AD9}"/>
              </a:ext>
            </a:extLst>
          </p:cNvPr>
          <p:cNvSpPr/>
          <p:nvPr/>
        </p:nvSpPr>
        <p:spPr>
          <a:xfrm>
            <a:off x="2921878" y="27522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Produce systems</a:t>
            </a:r>
          </a:p>
          <a:p>
            <a:pPr marL="720000"/>
            <a:r>
              <a:rPr lang="en-GB" sz="1400" dirty="0">
                <a:effectLst/>
                <a:latin typeface="Calibri" panose="020F0502020204030204" pitchFamily="34" charset="0"/>
                <a:ea typeface="Calibri" panose="020F0502020204030204" pitchFamily="34" charset="0"/>
                <a:cs typeface="Times New Roman" panose="02020603050405020304" pitchFamily="18" charset="0"/>
              </a:rPr>
              <a:t>Inspect and test</a:t>
            </a:r>
            <a:endParaRPr lang="en-US" sz="1400" dirty="0"/>
          </a:p>
        </p:txBody>
      </p:sp>
      <p:sp>
        <p:nvSpPr>
          <p:cNvPr id="14" name="Rounded Rectangle 13">
            <a:extLst>
              <a:ext uri="{FF2B5EF4-FFF2-40B4-BE49-F238E27FC236}">
                <a16:creationId xmlns:a16="http://schemas.microsoft.com/office/drawing/2014/main" id="{86B2C776-A73B-5EDF-D5DE-87235D5011EF}"/>
              </a:ext>
            </a:extLst>
          </p:cNvPr>
          <p:cNvSpPr/>
          <p:nvPr/>
        </p:nvSpPr>
        <p:spPr>
          <a:xfrm>
            <a:off x="2921878" y="3699693"/>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Operate system to satisfy users' needs</a:t>
            </a:r>
            <a:endParaRPr lang="en-US" sz="1400" dirty="0"/>
          </a:p>
        </p:txBody>
      </p:sp>
      <p:sp>
        <p:nvSpPr>
          <p:cNvPr id="15" name="Rounded Rectangle 14">
            <a:extLst>
              <a:ext uri="{FF2B5EF4-FFF2-40B4-BE49-F238E27FC236}">
                <a16:creationId xmlns:a16="http://schemas.microsoft.com/office/drawing/2014/main" id="{F802EE60-3C78-7BCA-B6D7-70642547236A}"/>
              </a:ext>
            </a:extLst>
          </p:cNvPr>
          <p:cNvSpPr/>
          <p:nvPr/>
        </p:nvSpPr>
        <p:spPr>
          <a:xfrm>
            <a:off x="2921877" y="4644779"/>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Provide sustained system capability</a:t>
            </a:r>
            <a:r>
              <a:rPr lang="en-GB" sz="1400" dirty="0">
                <a:effectLst/>
              </a:rPr>
              <a:t> </a:t>
            </a:r>
            <a:endParaRPr lang="en-US" sz="1400" dirty="0"/>
          </a:p>
        </p:txBody>
      </p:sp>
      <p:sp>
        <p:nvSpPr>
          <p:cNvPr id="16" name="Rounded Rectangle 15">
            <a:extLst>
              <a:ext uri="{FF2B5EF4-FFF2-40B4-BE49-F238E27FC236}">
                <a16:creationId xmlns:a16="http://schemas.microsoft.com/office/drawing/2014/main" id="{63D128B2-164C-D338-B30E-A4E3A10A4F49}"/>
              </a:ext>
            </a:extLst>
          </p:cNvPr>
          <p:cNvSpPr/>
          <p:nvPr/>
        </p:nvSpPr>
        <p:spPr>
          <a:xfrm>
            <a:off x="2921877" y="55823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Store, archive or dispose of system</a:t>
            </a:r>
            <a:r>
              <a:rPr lang="en-GB" sz="1400" dirty="0">
                <a:effectLst/>
              </a:rPr>
              <a:t> </a:t>
            </a:r>
            <a:endParaRPr lang="en-US" sz="1400" dirty="0"/>
          </a:p>
        </p:txBody>
      </p:sp>
      <p:sp>
        <p:nvSpPr>
          <p:cNvPr id="12" name="Rounded Rectangle 11">
            <a:extLst>
              <a:ext uri="{FF2B5EF4-FFF2-40B4-BE49-F238E27FC236}">
                <a16:creationId xmlns:a16="http://schemas.microsoft.com/office/drawing/2014/main" id="{E235B235-01E6-34DD-62CE-CD073AFFD8D9}"/>
              </a:ext>
            </a:extLst>
          </p:cNvPr>
          <p:cNvSpPr/>
          <p:nvPr/>
        </p:nvSpPr>
        <p:spPr>
          <a:xfrm>
            <a:off x="2921878" y="1804847"/>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Refine system requirements</a:t>
            </a:r>
          </a:p>
          <a:p>
            <a:pPr marL="720000">
              <a:lnSpc>
                <a:spcPct val="107000"/>
              </a:lnSpc>
            </a:pPr>
            <a:r>
              <a:rPr lang="en-GB" sz="1400" dirty="0">
                <a:effectLst/>
                <a:ea typeface="Calibri" panose="020F0502020204030204" pitchFamily="34" charset="0"/>
                <a:cs typeface="Times New Roman" panose="02020603050405020304" pitchFamily="18" charset="0"/>
              </a:rPr>
              <a:t>Create solution description</a:t>
            </a:r>
          </a:p>
          <a:p>
            <a:pPr marL="720000">
              <a:lnSpc>
                <a:spcPct val="107000"/>
              </a:lnSpc>
            </a:pPr>
            <a:r>
              <a:rPr lang="en-GB" sz="1400" dirty="0">
                <a:effectLst/>
                <a:ea typeface="Calibri" panose="020F0502020204030204" pitchFamily="34" charset="0"/>
                <a:cs typeface="Times New Roman" panose="02020603050405020304" pitchFamily="18" charset="0"/>
              </a:rPr>
              <a:t>Build system</a:t>
            </a:r>
          </a:p>
          <a:p>
            <a:pPr marL="720000">
              <a:lnSpc>
                <a:spcPct val="107000"/>
              </a:lnSpc>
            </a:pPr>
            <a:r>
              <a:rPr lang="en-GB" sz="1400" dirty="0">
                <a:effectLst/>
                <a:ea typeface="Calibri" panose="020F0502020204030204" pitchFamily="34" charset="0"/>
                <a:cs typeface="Times New Roman" panose="02020603050405020304" pitchFamily="18" charset="0"/>
              </a:rPr>
              <a:t>Verify and validate system </a:t>
            </a:r>
            <a:endParaRPr lang="en-US" sz="1400" dirty="0"/>
          </a:p>
        </p:txBody>
      </p:sp>
      <p:sp>
        <p:nvSpPr>
          <p:cNvPr id="11" name="Rounded Rectangle 10">
            <a:extLst>
              <a:ext uri="{FF2B5EF4-FFF2-40B4-BE49-F238E27FC236}">
                <a16:creationId xmlns:a16="http://schemas.microsoft.com/office/drawing/2014/main" id="{B32BB71B-0BC1-38D2-1E2E-83655807553C}"/>
              </a:ext>
            </a:extLst>
          </p:cNvPr>
          <p:cNvSpPr/>
          <p:nvPr/>
        </p:nvSpPr>
        <p:spPr>
          <a:xfrm>
            <a:off x="2921878" y="864241"/>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Identify stakeholders' needs</a:t>
            </a:r>
          </a:p>
          <a:p>
            <a:pPr marL="720000">
              <a:lnSpc>
                <a:spcPct val="107000"/>
              </a:lnSpc>
            </a:pPr>
            <a:r>
              <a:rPr lang="en-GB" sz="1400" dirty="0">
                <a:effectLst/>
                <a:ea typeface="Calibri" panose="020F0502020204030204" pitchFamily="34" charset="0"/>
                <a:cs typeface="Times New Roman" panose="02020603050405020304" pitchFamily="18" charset="0"/>
              </a:rPr>
              <a:t>Explore concepts</a:t>
            </a:r>
          </a:p>
          <a:p>
            <a:pPr marL="720000"/>
            <a:r>
              <a:rPr lang="en-GB" sz="1400" dirty="0">
                <a:effectLst/>
                <a:ea typeface="Calibri" panose="020F0502020204030204" pitchFamily="34" charset="0"/>
                <a:cs typeface="Times New Roman" panose="02020603050405020304" pitchFamily="18" charset="0"/>
              </a:rPr>
              <a:t>Propose viable solutions</a:t>
            </a:r>
            <a:r>
              <a:rPr lang="en-GB" sz="1400" dirty="0">
                <a:effectLst/>
              </a:rPr>
              <a:t> </a:t>
            </a:r>
            <a:endParaRPr lang="en-US" sz="1400" dirty="0"/>
          </a:p>
        </p:txBody>
      </p:sp>
      <p:sp>
        <p:nvSpPr>
          <p:cNvPr id="4" name="Rounded Rectangle 3">
            <a:extLst>
              <a:ext uri="{FF2B5EF4-FFF2-40B4-BE49-F238E27FC236}">
                <a16:creationId xmlns:a16="http://schemas.microsoft.com/office/drawing/2014/main" id="{E081834D-E4B9-4454-E495-2D8A5A45AA88}"/>
              </a:ext>
            </a:extLst>
          </p:cNvPr>
          <p:cNvSpPr/>
          <p:nvPr/>
        </p:nvSpPr>
        <p:spPr>
          <a:xfrm>
            <a:off x="2010122" y="85440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2010122" y="1795015"/>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2010122" y="27424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2010122" y="3689861"/>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2010122" y="4634947"/>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1998840" y="55725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spTree>
    <p:extLst>
      <p:ext uri="{BB962C8B-B14F-4D97-AF65-F5344CB8AC3E}">
        <p14:creationId xmlns:p14="http://schemas.microsoft.com/office/powerpoint/2010/main" val="3846244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D3384-D3D9-9808-DB03-C05D0B2A7AE8}"/>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B377552D-59FB-9020-3FFE-E1102DEB500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E449A7AE-58A3-CEB4-5481-07E6550E0F04}"/>
              </a:ext>
            </a:extLst>
          </p:cNvPr>
          <p:cNvSpPr/>
          <p:nvPr/>
        </p:nvSpPr>
        <p:spPr>
          <a:xfrm>
            <a:off x="2443316"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6006C03A-56D1-DDA1-4818-0B1964AAFB6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2C6666-887E-3C23-9659-7E568941B10A}"/>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3E763EF-F337-1769-D0EF-1E7C4F5C5DC6}"/>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ECC4D211-A071-BA41-84EE-D96AB771CBA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242DD16C-1BFB-44D6-3C8A-4E15F0723E70}"/>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FE7A22B9-A5BA-700B-6138-62E45487FFB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821EE260-DB94-CBCC-340B-D74C3E68111A}"/>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BC27707-56A7-7248-140A-D8868A9FA75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6D6047B-B2C4-BD9E-59F3-A07A2D297CC9}"/>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63D97124-0560-C1C7-F015-A06391679F4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A0C52109-2974-E402-4B03-E411A94D75D2}"/>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8731462-E9F5-E52E-2FBF-2A6F7852594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B655D56-042E-D4A1-F205-AE938D8B1F91}"/>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462E236-5EF7-E771-8CC2-9FAEE6B23C61}"/>
              </a:ext>
            </a:extLst>
          </p:cNvPr>
          <p:cNvCxnSpPr>
            <a:cxnSpLocks/>
            <a:stCxn id="6" idx="2"/>
            <a:endCxn id="3" idx="0"/>
          </p:cNvCxnSpPr>
          <p:nvPr/>
        </p:nvCxnSpPr>
        <p:spPr>
          <a:xfrm>
            <a:off x="2708787"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E8012D7C-56A2-FC60-5E3E-0AC03C43950B}"/>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6469AEC-0930-C03F-4691-F495B64CB75D}"/>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C0AF6A8-E9C1-3131-615E-B4CEA2AE0949}"/>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A030E62-A428-4A2F-4D46-6B8D4DE2F2C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B4152609-042B-3177-2840-1F0AB0A65D2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1606A5BD-4232-C5D0-84A0-850944A5C4B6}"/>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4650CB-35CB-F793-604C-15B33C6C954E}"/>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0FB659-89B2-918F-9C54-96968C7509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A39713F-96BA-9F1E-C353-E6D8B45BBD7E}"/>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93E2380-25F0-052F-B25B-19CF5DC04EC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1AD4ED1-CEE0-CD17-1D5E-38EA099AE0EC}"/>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87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D7CD2-0144-EFC4-21C5-9987DDBFD1E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E1B34D-7685-6B07-3483-EA95A92BCE9A}"/>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E4120F3-860C-CB2A-9A23-3F03C6C94B8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CC048E6B-0059-CFA1-0906-AFEA7EC796D9}"/>
              </a:ext>
            </a:extLst>
          </p:cNvPr>
          <p:cNvSpPr/>
          <p:nvPr/>
        </p:nvSpPr>
        <p:spPr>
          <a:xfrm>
            <a:off x="3529780"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C618BC0B-D95F-D45F-81D6-639DA49675D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0D0A920-DE02-3C40-4549-EE54D78ACFBA}"/>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72C61B97-DAFF-E898-3345-A408DE63A635}"/>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531C5BEC-6496-1C0E-B811-5AAC1D87DCD4}"/>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74F2A1B-CF48-3D31-98BE-B13734E5E8F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406CFEA0-41CA-0061-EC69-981054E65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E317F117-3009-C161-A125-2538FA52B324}"/>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C14390B-89D6-9BFE-7E73-538017E7F6C5}"/>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4B5B2538-BBAD-C2B5-8837-D81A999CD0AE}"/>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3F921037-C6A3-B907-8149-12A2E2A80319}"/>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F6C7A03-91ED-D26A-699E-75B3CAE0E5C5}"/>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698A4E5-C951-60FC-2C3C-6CD98350E4CA}"/>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1EBD191-A16C-7DBB-B56D-C02386A1916E}"/>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BC61B8B1-6776-CCFD-3F1A-B683C229D5A2}"/>
              </a:ext>
            </a:extLst>
          </p:cNvPr>
          <p:cNvCxnSpPr>
            <a:cxnSpLocks/>
            <a:stCxn id="7" idx="2"/>
            <a:endCxn id="4" idx="0"/>
          </p:cNvCxnSpPr>
          <p:nvPr/>
        </p:nvCxnSpPr>
        <p:spPr>
          <a:xfrm>
            <a:off x="3795251" y="867707"/>
            <a:ext cx="0" cy="872602"/>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4E9636F-7C4D-4B64-817E-72DF34D76F2A}"/>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6C1F57D2-1719-2C73-8D1A-24F67D7060EB}"/>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2ED6D37-E14D-3B03-FFD0-E1E4FF10139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86F6536C-D687-B407-4813-929A4F9F4A5C}"/>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8681175-7486-5FBA-7F5F-9E36DF5FEF41}"/>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2329B32-FA83-9801-949B-A8AEF4D5C0BF}"/>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9D9DCE4-902F-1A01-2A30-E729F059CFE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D531D8-CF73-61FE-3987-D107F0A6B20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6F05540-9E3E-B16E-4AD5-AFF00BB393E0}"/>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163131B-1AC5-C728-38D0-AAF0D1F2EFE6}"/>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06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900DF-ECF9-1EE5-373E-E7CDBCFDDFBA}"/>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198AEB-FF9E-4087-E35C-512DDA2109D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137E4D77-16EE-F4F4-87DB-00E44C353231}"/>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4302D96-16AC-DD1D-2EC8-1E617BC3CBDC}"/>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DEC77502-A3E0-E8AC-B42F-69A7C32E1F35}"/>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0EC2DF0D-414B-56E5-B04D-27157F8D8294}"/>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BE1332F6-EB3D-298D-D747-E668BC1998CC}"/>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622C26EB-F6E9-269F-C683-3DE5CF091BBA}"/>
              </a:ext>
            </a:extLst>
          </p:cNvPr>
          <p:cNvSpPr/>
          <p:nvPr/>
        </p:nvSpPr>
        <p:spPr>
          <a:xfrm>
            <a:off x="4616244"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72A76EF-0A3E-F934-7ED2-88388EDCFC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2070559-45BD-409B-A266-2D65117E7264}"/>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FF8A93EA-0DA5-6915-813E-1ACC3E74E21D}"/>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0A11FFE-0025-1ED6-5282-1933A29082BA}"/>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C395FEA2-EC0A-E148-FD95-A29C04EBD717}"/>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DD0191D-2EAC-0B61-399F-5E4290C7672C}"/>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21CE78F-7D46-DA3B-7017-891BE94E9997}"/>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CAE8EC2-627D-D695-B98B-667A5F5307E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3BC6FE4-A71E-0A99-9503-E824955B3356}"/>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5923D7E3-298E-8ADD-ABAA-54E30B7A64F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9DD18A5-8D22-864F-E1FC-91897C2D75B1}"/>
              </a:ext>
            </a:extLst>
          </p:cNvPr>
          <p:cNvCxnSpPr>
            <a:cxnSpLocks/>
            <a:stCxn id="9" idx="2"/>
            <a:endCxn id="8" idx="0"/>
          </p:cNvCxnSpPr>
          <p:nvPr/>
        </p:nvCxnSpPr>
        <p:spPr>
          <a:xfrm>
            <a:off x="4881715"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D2EB743-72BE-0352-7260-450A95A1EF6A}"/>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D82E7A9B-10FA-7045-8F16-F0AE1CB6D40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E10C673A-343F-5F1E-BFA5-D1F35A166935}"/>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C3F70B5E-5F4F-5F21-8176-9B1B97FA4EA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95DD25C-77AF-B46B-179D-0CBB0427E767}"/>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0DE0EAF-9790-CB40-7A0E-ED6FAAEDF6A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C750462-8FB4-3FA5-7263-CD9A2178801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E328C42-6BB9-359B-6CA8-C7E0E06C7002}"/>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73FC8C-AC4F-72B8-CA36-FB01A24AC964}"/>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93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8EC49-F5C3-3849-2E5C-A6BB0CF05DDB}"/>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3DA6FF-1AB1-DC30-0E71-0E2AB028715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BD41A4E6-4312-C9D5-5DA9-DEF2B907A73A}"/>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907DD92C-F2BA-88DF-DB39-A498D0D50F79}"/>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AF387325-AE6F-0E8B-6693-C64334901097}"/>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D4C1606-D4CD-C8A3-8F85-B50FC57BF518}"/>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DD087EBA-AAA1-29F5-36C8-E027264499C7}"/>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EA670401-D2EB-CC69-BCDF-C1988D7E4F63}"/>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3F75E9EA-E6EE-D74C-77D0-55A4E7F832A3}"/>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C107AA4-347B-0315-E4F8-68A475BC3EFF}"/>
              </a:ext>
            </a:extLst>
          </p:cNvPr>
          <p:cNvSpPr/>
          <p:nvPr/>
        </p:nvSpPr>
        <p:spPr>
          <a:xfrm>
            <a:off x="570270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47229-1C83-C927-73E2-06560CF7F392}"/>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E150CC8A-DFFB-4EFC-4F40-1AA65AF2EE42}"/>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52838C45-AB18-C0AD-87D5-BD6843158C2F}"/>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931B89B-BD3B-AE44-05DE-C0AEA8D11048}"/>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79027FB7-062C-BF5A-8471-9A8A4D97075B}"/>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5F6B096-FABF-3E6B-A23C-73645A7E70FB}"/>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F97903C-2BFB-5118-F251-E31750DC99E8}"/>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D407FDA0-6366-026E-A5D2-4B2E9AD3FF2D}"/>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4B720410-2C04-1DFF-2184-6EA4D9A85A8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EE8AB8BB-3F3E-365A-BDCA-DD1135AB61DF}"/>
              </a:ext>
            </a:extLst>
          </p:cNvPr>
          <p:cNvCxnSpPr>
            <a:cxnSpLocks/>
            <a:stCxn id="11" idx="2"/>
            <a:endCxn id="10" idx="0"/>
          </p:cNvCxnSpPr>
          <p:nvPr/>
        </p:nvCxnSpPr>
        <p:spPr>
          <a:xfrm>
            <a:off x="596817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1D7B5240-BB90-68FD-1F9C-A75B7827EBF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CD5F6CDC-3976-333F-A4E7-5E403A24D8D8}"/>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3339699-E3D2-2D5F-D96D-B564C11EE53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D39F6C7-D5AF-D265-2CDD-88013A8744A0}"/>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3FFD2F8-AB8E-98C6-3212-1608F567F110}"/>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53A2151-0133-D4B7-592F-BF4A05DD6947}"/>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CE6688C-C936-0085-8654-498735E1285D}"/>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0DE651E-B184-12E5-CD22-363802ACF080}"/>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68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061A7-86A0-4045-A0FE-5988CE62809E}"/>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13DD98-4324-E010-F844-78C4833F3155}"/>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C76298B3-EF22-1B6E-3991-6099CFD5C01F}"/>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D64C2D00-604A-B38C-89E1-F34124AB064A}"/>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4AD1DAC3-ED66-CC7E-9FED-C2EA11E2A746}"/>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18488FA-68F1-6F90-B675-020BDA0F7B67}"/>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29CD1EA-2075-1D27-F0B2-F8F540C3D590}"/>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B247224B-2B21-22FC-21DF-97D619A1001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B6AB204-62B7-250A-5189-2542CD12F0D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35019DF-B647-D571-F558-84CCD5192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BAA2075-7BAD-2519-1AB7-8B70E1E46D6F}"/>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F4353CE-7164-B330-BF86-65936B6DC8B7}"/>
              </a:ext>
            </a:extLst>
          </p:cNvPr>
          <p:cNvSpPr/>
          <p:nvPr/>
        </p:nvSpPr>
        <p:spPr>
          <a:xfrm>
            <a:off x="678988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FC7C2601-FDCB-2DDB-AC82-151FBDDA9AE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DE3C3C8C-AE69-FE1D-3466-5EC440F97B65}"/>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AE04A97-152D-20AA-516B-F1BCF28AD37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9C42EDB-29C2-A47E-022C-60426F121352}"/>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348FEC5-03B1-59F1-AD71-493F1EB22BB4}"/>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CF08A87B-8010-5298-D93B-00BF2228A25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08FF692-8286-415A-84C5-CEF18A23F6C8}"/>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BFC058CA-BA4E-A7D7-C995-57BAA70F7E07}"/>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8FD7CE6-E018-F7FD-E323-74303A7482F2}"/>
              </a:ext>
            </a:extLst>
          </p:cNvPr>
          <p:cNvCxnSpPr>
            <a:cxnSpLocks/>
            <a:stCxn id="14" idx="2"/>
            <a:endCxn id="12" idx="0"/>
          </p:cNvCxnSpPr>
          <p:nvPr/>
        </p:nvCxnSpPr>
        <p:spPr>
          <a:xfrm>
            <a:off x="7055359"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288B3051-962A-0109-9A73-C9C8C5A41C0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9F61E05D-F94B-97A4-3F3B-A1C5718DFD94}"/>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9891D81-6908-D1D6-5681-6C1A83B9F74C}"/>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2D222AB-3597-9779-9BF0-378F7A723064}"/>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953427D-294C-CC00-2097-11CD52522E8C}"/>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7F872FD-1ED2-7F5D-AB14-2521C25AE58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3D4FF9-9DF1-AFD3-D1C3-51E10D1256FA}"/>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33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FEAF-FBBD-DE1A-5D83-21D575A2E69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1F58476B-4B1C-0FC9-9975-5024F4158BB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D98909D7-5C10-0B95-64D5-991BC1A99B95}"/>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794333B-2E2F-41B8-EABC-BA695B525108}"/>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12777B2-032A-F68B-31F9-E1ED3EDEE513}"/>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7EB0057B-7EE3-AD55-5755-0397285EA9F1}"/>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983C69B-DFB2-81D7-6E09-CDEA084503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EBAFE32-EA86-5D86-7EA9-E70ACE12186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A18B6F6-043F-F0B0-6047-FDA32AA5377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5C339E18-143D-3FD0-2FD0-0C9D0AD895AE}"/>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191DABC-CD52-1142-39C3-2A7574EFF66C}"/>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1AC44434-D75D-F3F4-98FE-A20AA2E9EEAF}"/>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77209264-F6F3-9952-F531-279A94DE103E}"/>
              </a:ext>
            </a:extLst>
          </p:cNvPr>
          <p:cNvSpPr/>
          <p:nvPr/>
        </p:nvSpPr>
        <p:spPr>
          <a:xfrm>
            <a:off x="787706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4B51BD2A-799B-26CF-E6E1-0523B3C55446}"/>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257A8BA7-B088-F095-CCEE-98C699530B74}"/>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713D370-60C5-B129-70D8-C57742BCDBF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B5922F4B-364A-CB40-9892-914490ACB5B9}"/>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86CA08D6-C7B4-FA05-1EAC-AE2933066D83}"/>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598BBBF-E0A6-B6E6-1420-54B79D0420A9}"/>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02B2D3B8-0DE3-54ED-221E-044F49CA26B4}"/>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3DB6557-7529-C9A1-9E38-43FF9F20B1C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9AF2FA6-C564-5D02-B6DE-33618645F27F}"/>
              </a:ext>
            </a:extLst>
          </p:cNvPr>
          <p:cNvCxnSpPr>
            <a:cxnSpLocks/>
            <a:stCxn id="15" idx="2"/>
            <a:endCxn id="13" idx="0"/>
          </p:cNvCxnSpPr>
          <p:nvPr/>
        </p:nvCxnSpPr>
        <p:spPr>
          <a:xfrm>
            <a:off x="814253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65C5A1E9-A7BC-735F-C65A-54888A47C5AC}"/>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C8BCF2-B1A8-169E-DE33-79DB47463AD9}"/>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7D92178-B76F-9003-441F-AF638CF58C8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7976D1B-BB0E-6732-C6FE-A22AF0BE20E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B6D2961-F6F2-64F9-64BB-B3C6AEA5C609}"/>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F595AB7-599B-20DB-08AB-405D31AACEB3}"/>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16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96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843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619539" y="599661"/>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1082043" y="77367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1544547" y="9476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2007051" y="11051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12" name="Rounded Rectangle 11">
            <a:extLst>
              <a:ext uri="{FF2B5EF4-FFF2-40B4-BE49-F238E27FC236}">
                <a16:creationId xmlns:a16="http://schemas.microsoft.com/office/drawing/2014/main" id="{B34E4A48-E8E3-1DCA-C3F6-B74822E98719}"/>
              </a:ext>
            </a:extLst>
          </p:cNvPr>
          <p:cNvSpPr/>
          <p:nvPr/>
        </p:nvSpPr>
        <p:spPr>
          <a:xfrm>
            <a:off x="2469555" y="1262599"/>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16" name="Rounded Rectangle 15">
            <a:extLst>
              <a:ext uri="{FF2B5EF4-FFF2-40B4-BE49-F238E27FC236}">
                <a16:creationId xmlns:a16="http://schemas.microsoft.com/office/drawing/2014/main" id="{F49FBDD9-31C4-E6E4-3608-CB232EAADBA2}"/>
              </a:ext>
            </a:extLst>
          </p:cNvPr>
          <p:cNvSpPr/>
          <p:nvPr/>
        </p:nvSpPr>
        <p:spPr>
          <a:xfrm>
            <a:off x="1785730" y="170200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17" name="Rounded Rectangle 16">
            <a:extLst>
              <a:ext uri="{FF2B5EF4-FFF2-40B4-BE49-F238E27FC236}">
                <a16:creationId xmlns:a16="http://schemas.microsoft.com/office/drawing/2014/main" id="{9112591E-4165-595E-D9A1-237B66F2B942}"/>
              </a:ext>
            </a:extLst>
          </p:cNvPr>
          <p:cNvSpPr/>
          <p:nvPr/>
        </p:nvSpPr>
        <p:spPr>
          <a:xfrm>
            <a:off x="2248234" y="187601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18" name="Rounded Rectangle 17">
            <a:extLst>
              <a:ext uri="{FF2B5EF4-FFF2-40B4-BE49-F238E27FC236}">
                <a16:creationId xmlns:a16="http://schemas.microsoft.com/office/drawing/2014/main" id="{B5C64BDD-4DB7-4611-8FB9-CFD96845A742}"/>
              </a:ext>
            </a:extLst>
          </p:cNvPr>
          <p:cNvSpPr/>
          <p:nvPr/>
        </p:nvSpPr>
        <p:spPr>
          <a:xfrm>
            <a:off x="2710738" y="2050028"/>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19" name="Rounded Rectangle 18">
            <a:extLst>
              <a:ext uri="{FF2B5EF4-FFF2-40B4-BE49-F238E27FC236}">
                <a16:creationId xmlns:a16="http://schemas.microsoft.com/office/drawing/2014/main" id="{55979E64-DD58-4249-9D35-6553A71E5CD9}"/>
              </a:ext>
            </a:extLst>
          </p:cNvPr>
          <p:cNvSpPr/>
          <p:nvPr/>
        </p:nvSpPr>
        <p:spPr>
          <a:xfrm>
            <a:off x="3173242" y="22074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0" name="Rounded Rectangle 19">
            <a:extLst>
              <a:ext uri="{FF2B5EF4-FFF2-40B4-BE49-F238E27FC236}">
                <a16:creationId xmlns:a16="http://schemas.microsoft.com/office/drawing/2014/main" id="{0525F648-21E1-D0F3-E750-8F6FEF3C4035}"/>
              </a:ext>
            </a:extLst>
          </p:cNvPr>
          <p:cNvSpPr/>
          <p:nvPr/>
        </p:nvSpPr>
        <p:spPr>
          <a:xfrm>
            <a:off x="3635746" y="23649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21" name="Rounded Rectangle 20">
            <a:extLst>
              <a:ext uri="{FF2B5EF4-FFF2-40B4-BE49-F238E27FC236}">
                <a16:creationId xmlns:a16="http://schemas.microsoft.com/office/drawing/2014/main" id="{164E22F6-A2EA-3AF6-12D0-0A72AF8C57DD}"/>
              </a:ext>
            </a:extLst>
          </p:cNvPr>
          <p:cNvSpPr/>
          <p:nvPr/>
        </p:nvSpPr>
        <p:spPr>
          <a:xfrm>
            <a:off x="2945326" y="275375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22" name="Rounded Rectangle 21">
            <a:extLst>
              <a:ext uri="{FF2B5EF4-FFF2-40B4-BE49-F238E27FC236}">
                <a16:creationId xmlns:a16="http://schemas.microsoft.com/office/drawing/2014/main" id="{853D0D2C-7204-DB44-8DE0-DD7C082B0379}"/>
              </a:ext>
            </a:extLst>
          </p:cNvPr>
          <p:cNvSpPr/>
          <p:nvPr/>
        </p:nvSpPr>
        <p:spPr>
          <a:xfrm>
            <a:off x="3407830" y="292776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23" name="Rounded Rectangle 22">
            <a:extLst>
              <a:ext uri="{FF2B5EF4-FFF2-40B4-BE49-F238E27FC236}">
                <a16:creationId xmlns:a16="http://schemas.microsoft.com/office/drawing/2014/main" id="{67EAF9DA-8EB6-346A-65B4-73067AC89EE0}"/>
              </a:ext>
            </a:extLst>
          </p:cNvPr>
          <p:cNvSpPr/>
          <p:nvPr/>
        </p:nvSpPr>
        <p:spPr>
          <a:xfrm>
            <a:off x="3870334" y="310177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24" name="Rounded Rectangle 23">
            <a:extLst>
              <a:ext uri="{FF2B5EF4-FFF2-40B4-BE49-F238E27FC236}">
                <a16:creationId xmlns:a16="http://schemas.microsoft.com/office/drawing/2014/main" id="{3DB00920-E8CF-280E-0C3B-8244AC692144}"/>
              </a:ext>
            </a:extLst>
          </p:cNvPr>
          <p:cNvSpPr/>
          <p:nvPr/>
        </p:nvSpPr>
        <p:spPr>
          <a:xfrm>
            <a:off x="4332838" y="325923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5" name="Rounded Rectangle 24">
            <a:extLst>
              <a:ext uri="{FF2B5EF4-FFF2-40B4-BE49-F238E27FC236}">
                <a16:creationId xmlns:a16="http://schemas.microsoft.com/office/drawing/2014/main" id="{2A90B545-C104-34F5-1DE5-56D9CE517F68}"/>
              </a:ext>
            </a:extLst>
          </p:cNvPr>
          <p:cNvSpPr/>
          <p:nvPr/>
        </p:nvSpPr>
        <p:spPr>
          <a:xfrm>
            <a:off x="4795342" y="3416690"/>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cxnSp>
        <p:nvCxnSpPr>
          <p:cNvPr id="27" name="Straight Arrow Connector 26">
            <a:extLst>
              <a:ext uri="{FF2B5EF4-FFF2-40B4-BE49-F238E27FC236}">
                <a16:creationId xmlns:a16="http://schemas.microsoft.com/office/drawing/2014/main" id="{E9CB0D4A-7042-62AC-0AAA-3B46B0018C39}"/>
              </a:ext>
            </a:extLst>
          </p:cNvPr>
          <p:cNvCxnSpPr/>
          <p:nvPr/>
        </p:nvCxnSpPr>
        <p:spPr>
          <a:xfrm>
            <a:off x="347870" y="3906078"/>
            <a:ext cx="500932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F1D2239-8C1C-4FA7-523C-29B98C2AC98D}"/>
              </a:ext>
            </a:extLst>
          </p:cNvPr>
          <p:cNvSpPr txBox="1"/>
          <p:nvPr/>
        </p:nvSpPr>
        <p:spPr>
          <a:xfrm>
            <a:off x="510877" y="3628118"/>
            <a:ext cx="1043609" cy="307777"/>
          </a:xfrm>
          <a:prstGeom prst="rect">
            <a:avLst/>
          </a:prstGeom>
          <a:noFill/>
          <a:ln>
            <a:noFill/>
          </a:ln>
        </p:spPr>
        <p:txBody>
          <a:bodyPr wrap="square" rtlCol="0">
            <a:spAutoFit/>
          </a:bodyPr>
          <a:lstStyle/>
          <a:p>
            <a:r>
              <a:rPr lang="en-US" sz="1400" dirty="0"/>
              <a:t>Time</a:t>
            </a:r>
          </a:p>
        </p:txBody>
      </p:sp>
      <p:sp>
        <p:nvSpPr>
          <p:cNvPr id="29" name="TextBox 28">
            <a:extLst>
              <a:ext uri="{FF2B5EF4-FFF2-40B4-BE49-F238E27FC236}">
                <a16:creationId xmlns:a16="http://schemas.microsoft.com/office/drawing/2014/main" id="{024CE1A6-451F-89F1-03A3-8EAB674CBF0A}"/>
              </a:ext>
            </a:extLst>
          </p:cNvPr>
          <p:cNvSpPr txBox="1"/>
          <p:nvPr/>
        </p:nvSpPr>
        <p:spPr>
          <a:xfrm>
            <a:off x="2016982" y="619784"/>
            <a:ext cx="1908314" cy="307777"/>
          </a:xfrm>
          <a:prstGeom prst="rect">
            <a:avLst/>
          </a:prstGeom>
          <a:noFill/>
          <a:ln>
            <a:noFill/>
          </a:ln>
        </p:spPr>
        <p:txBody>
          <a:bodyPr wrap="square" rtlCol="0">
            <a:spAutoFit/>
          </a:bodyPr>
          <a:lstStyle/>
          <a:p>
            <a:r>
              <a:rPr lang="en-US" sz="1400" dirty="0"/>
              <a:t>Increment 1</a:t>
            </a:r>
          </a:p>
        </p:txBody>
      </p:sp>
      <p:sp>
        <p:nvSpPr>
          <p:cNvPr id="30" name="TextBox 29">
            <a:extLst>
              <a:ext uri="{FF2B5EF4-FFF2-40B4-BE49-F238E27FC236}">
                <a16:creationId xmlns:a16="http://schemas.microsoft.com/office/drawing/2014/main" id="{E61AAC3C-3107-23F4-E72F-C8890AFC9B83}"/>
              </a:ext>
            </a:extLst>
          </p:cNvPr>
          <p:cNvSpPr txBox="1"/>
          <p:nvPr/>
        </p:nvSpPr>
        <p:spPr>
          <a:xfrm>
            <a:off x="3120957" y="1725696"/>
            <a:ext cx="1908314" cy="307777"/>
          </a:xfrm>
          <a:prstGeom prst="rect">
            <a:avLst/>
          </a:prstGeom>
          <a:noFill/>
          <a:ln>
            <a:noFill/>
          </a:ln>
        </p:spPr>
        <p:txBody>
          <a:bodyPr wrap="square" rtlCol="0">
            <a:spAutoFit/>
          </a:bodyPr>
          <a:lstStyle/>
          <a:p>
            <a:r>
              <a:rPr lang="en-US" sz="1400" dirty="0"/>
              <a:t>Increment 2</a:t>
            </a:r>
          </a:p>
        </p:txBody>
      </p:sp>
      <p:sp>
        <p:nvSpPr>
          <p:cNvPr id="31" name="TextBox 30">
            <a:extLst>
              <a:ext uri="{FF2B5EF4-FFF2-40B4-BE49-F238E27FC236}">
                <a16:creationId xmlns:a16="http://schemas.microsoft.com/office/drawing/2014/main" id="{A6D86CF8-3D16-309F-7C7A-27AC6E4B44D2}"/>
              </a:ext>
            </a:extLst>
          </p:cNvPr>
          <p:cNvSpPr txBox="1"/>
          <p:nvPr/>
        </p:nvSpPr>
        <p:spPr>
          <a:xfrm>
            <a:off x="4227442" y="2761624"/>
            <a:ext cx="1908314" cy="307777"/>
          </a:xfrm>
          <a:prstGeom prst="rect">
            <a:avLst/>
          </a:prstGeom>
          <a:noFill/>
          <a:ln>
            <a:noFill/>
          </a:ln>
        </p:spPr>
        <p:txBody>
          <a:bodyPr wrap="square" rtlCol="0">
            <a:spAutoFit/>
          </a:bodyPr>
          <a:lstStyle/>
          <a:p>
            <a:r>
              <a:rPr lang="en-US" sz="1400" dirty="0"/>
              <a:t>Increment 3</a:t>
            </a:r>
          </a:p>
        </p:txBody>
      </p:sp>
    </p:spTree>
    <p:extLst>
      <p:ext uri="{BB962C8B-B14F-4D97-AF65-F5344CB8AC3E}">
        <p14:creationId xmlns:p14="http://schemas.microsoft.com/office/powerpoint/2010/main" val="370771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 name="Straight Connector 2">
            <a:extLst>
              <a:ext uri="{FF2B5EF4-FFF2-40B4-BE49-F238E27FC236}">
                <a16:creationId xmlns:a16="http://schemas.microsoft.com/office/drawing/2014/main" id="{9AE2D2EE-4C54-7C81-379A-F76764E37B88}"/>
              </a:ext>
            </a:extLst>
          </p:cNvPr>
          <p:cNvCxnSpPr>
            <a:stCxn id="12" idx="1"/>
          </p:cNvCxnSpPr>
          <p:nvPr/>
        </p:nvCxnSpPr>
        <p:spPr>
          <a:xfrm flipH="1">
            <a:off x="2945295" y="5266078"/>
            <a:ext cx="4343400" cy="16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F4E4AE-7084-9742-6B0B-1C7C57739A04}"/>
              </a:ext>
            </a:extLst>
          </p:cNvPr>
          <p:cNvCxnSpPr/>
          <p:nvPr/>
        </p:nvCxnSpPr>
        <p:spPr>
          <a:xfrm>
            <a:off x="3369365" y="2368827"/>
            <a:ext cx="0" cy="290885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F9DED8A-C215-8BF9-608F-C248C09E55EA}"/>
              </a:ext>
            </a:extLst>
          </p:cNvPr>
          <p:cNvCxnSpPr>
            <a:cxnSpLocks/>
          </p:cNvCxnSpPr>
          <p:nvPr/>
        </p:nvCxnSpPr>
        <p:spPr>
          <a:xfrm>
            <a:off x="4346713" y="3157332"/>
            <a:ext cx="0" cy="2120346"/>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37409C-010C-CBDE-D6DD-9EF8D313525A}"/>
              </a:ext>
            </a:extLst>
          </p:cNvPr>
          <p:cNvCxnSpPr>
            <a:cxnSpLocks/>
          </p:cNvCxnSpPr>
          <p:nvPr/>
        </p:nvCxnSpPr>
        <p:spPr>
          <a:xfrm>
            <a:off x="5443330" y="3952457"/>
            <a:ext cx="0" cy="131362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4F6647-DBEF-7B39-2DA8-22DBA2E4571F}"/>
              </a:ext>
            </a:extLst>
          </p:cNvPr>
          <p:cNvCxnSpPr>
            <a:cxnSpLocks/>
          </p:cNvCxnSpPr>
          <p:nvPr/>
        </p:nvCxnSpPr>
        <p:spPr>
          <a:xfrm>
            <a:off x="6619461" y="4711144"/>
            <a:ext cx="0" cy="566534"/>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4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a:extLst>
              <a:ext uri="{FF2B5EF4-FFF2-40B4-BE49-F238E27FC236}">
                <a16:creationId xmlns:a16="http://schemas.microsoft.com/office/drawing/2014/main" id="{E309555D-1F2A-99D2-9D11-18723517C4B8}"/>
              </a:ext>
            </a:extLst>
          </p:cNvPr>
          <p:cNvSpPr/>
          <p:nvPr/>
        </p:nvSpPr>
        <p:spPr>
          <a:xfrm>
            <a:off x="1025439" y="3453253"/>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E6D76A7F-9937-CB04-73E9-B6370DAADA69}"/>
              </a:ext>
            </a:extLst>
          </p:cNvPr>
          <p:cNvSpPr/>
          <p:nvPr/>
        </p:nvSpPr>
        <p:spPr>
          <a:xfrm>
            <a:off x="1768032" y="345325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3DDC3F0-29D4-6AE8-E820-7CCAA7FB94DC}"/>
              </a:ext>
            </a:extLst>
          </p:cNvPr>
          <p:cNvSpPr/>
          <p:nvPr/>
        </p:nvSpPr>
        <p:spPr>
          <a:xfrm>
            <a:off x="6612881" y="3453251"/>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6000360-87BC-9444-7070-777BA6B10EBB}"/>
              </a:ext>
            </a:extLst>
          </p:cNvPr>
          <p:cNvSpPr/>
          <p:nvPr/>
        </p:nvSpPr>
        <p:spPr>
          <a:xfrm>
            <a:off x="5860197" y="344658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E081834D-E4B9-4454-E495-2D8A5A45AA88}"/>
              </a:ext>
            </a:extLst>
          </p:cNvPr>
          <p:cNvSpPr/>
          <p:nvPr/>
        </p:nvSpPr>
        <p:spPr>
          <a:xfrm>
            <a:off x="72345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3140831" y="117553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314083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5558211"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5882672" y="437811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797559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cxnSp>
        <p:nvCxnSpPr>
          <p:cNvPr id="3" name="Straight Arrow Connector 2">
            <a:extLst>
              <a:ext uri="{FF2B5EF4-FFF2-40B4-BE49-F238E27FC236}">
                <a16:creationId xmlns:a16="http://schemas.microsoft.com/office/drawing/2014/main" id="{61DA7FB7-B55A-508D-116B-087646BBE0A4}"/>
              </a:ext>
            </a:extLst>
          </p:cNvPr>
          <p:cNvCxnSpPr>
            <a:cxnSpLocks/>
            <a:stCxn id="5" idx="1"/>
            <a:endCxn id="4" idx="0"/>
          </p:cNvCxnSpPr>
          <p:nvPr/>
        </p:nvCxnSpPr>
        <p:spPr>
          <a:xfrm rot="10800000" flipV="1">
            <a:off x="1557703" y="1634110"/>
            <a:ext cx="1583129"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FC8805F-83AA-8F10-ED96-621D2DDCC372}"/>
              </a:ext>
            </a:extLst>
          </p:cNvPr>
          <p:cNvCxnSpPr>
            <a:cxnSpLocks/>
            <a:stCxn id="5" idx="2"/>
            <a:endCxn id="6" idx="0"/>
          </p:cNvCxnSpPr>
          <p:nvPr/>
        </p:nvCxnSpPr>
        <p:spPr>
          <a:xfrm rot="16200000" flipH="1">
            <a:off x="3638724" y="2429037"/>
            <a:ext cx="672715" cy="1"/>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A71938-B510-DE74-C748-D474BAC28CE1}"/>
              </a:ext>
            </a:extLst>
          </p:cNvPr>
          <p:cNvCxnSpPr>
            <a:cxnSpLocks/>
          </p:cNvCxnSpPr>
          <p:nvPr/>
        </p:nvCxnSpPr>
        <p:spPr>
          <a:xfrm flipH="1">
            <a:off x="2391951" y="3215364"/>
            <a:ext cx="74888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AE32739-18E1-41B2-D077-C8A3D5066EDA}"/>
              </a:ext>
            </a:extLst>
          </p:cNvPr>
          <p:cNvCxnSpPr>
            <a:cxnSpLocks/>
            <a:stCxn id="8" idx="0"/>
            <a:endCxn id="58" idx="4"/>
          </p:cNvCxnSpPr>
          <p:nvPr/>
        </p:nvCxnSpPr>
        <p:spPr>
          <a:xfrm flipV="1">
            <a:off x="6716922" y="3682536"/>
            <a:ext cx="11098" cy="69558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03BB182-514D-4C81-14E9-BC6ACA230AAB}"/>
              </a:ext>
            </a:extLst>
          </p:cNvPr>
          <p:cNvCxnSpPr>
            <a:cxnSpLocks/>
            <a:stCxn id="5" idx="3"/>
            <a:endCxn id="7" idx="0"/>
          </p:cNvCxnSpPr>
          <p:nvPr/>
        </p:nvCxnSpPr>
        <p:spPr>
          <a:xfrm>
            <a:off x="4809330" y="1634110"/>
            <a:ext cx="1583131"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0F66D1-8A91-60E9-4462-BB428BBEE2F4}"/>
              </a:ext>
            </a:extLst>
          </p:cNvPr>
          <p:cNvCxnSpPr>
            <a:cxnSpLocks/>
            <a:stCxn id="8" idx="1"/>
            <a:endCxn id="6" idx="2"/>
          </p:cNvCxnSpPr>
          <p:nvPr/>
        </p:nvCxnSpPr>
        <p:spPr>
          <a:xfrm rot="10800000">
            <a:off x="3975082" y="3682539"/>
            <a:ext cx="1907590"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29">
            <a:extLst>
              <a:ext uri="{FF2B5EF4-FFF2-40B4-BE49-F238E27FC236}">
                <a16:creationId xmlns:a16="http://schemas.microsoft.com/office/drawing/2014/main" id="{64486C15-398F-F908-F9DE-D253768C647E}"/>
              </a:ext>
            </a:extLst>
          </p:cNvPr>
          <p:cNvCxnSpPr>
            <a:cxnSpLocks/>
            <a:stCxn id="8" idx="1"/>
            <a:endCxn id="54" idx="4"/>
          </p:cNvCxnSpPr>
          <p:nvPr/>
        </p:nvCxnSpPr>
        <p:spPr>
          <a:xfrm rot="10800000">
            <a:off x="1140578" y="3682539"/>
            <a:ext cx="4742094"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F161E5-0782-067E-CF56-9984AF64C469}"/>
              </a:ext>
            </a:extLst>
          </p:cNvPr>
          <p:cNvCxnSpPr>
            <a:cxnSpLocks/>
          </p:cNvCxnSpPr>
          <p:nvPr/>
        </p:nvCxnSpPr>
        <p:spPr>
          <a:xfrm>
            <a:off x="4809331" y="3223967"/>
            <a:ext cx="748880"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8B9294-8736-6313-CA87-2FF9C5881D74}"/>
              </a:ext>
            </a:extLst>
          </p:cNvPr>
          <p:cNvCxnSpPr>
            <a:cxnSpLocks/>
          </p:cNvCxnSpPr>
          <p:nvPr/>
        </p:nvCxnSpPr>
        <p:spPr>
          <a:xfrm>
            <a:off x="7226710" y="3208827"/>
            <a:ext cx="748882"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69E81A9-2C76-3EAB-BB49-BA38951DD4E6}"/>
              </a:ext>
            </a:extLst>
          </p:cNvPr>
          <p:cNvCxnSpPr>
            <a:cxnSpLocks/>
            <a:stCxn id="8" idx="3"/>
            <a:endCxn id="9" idx="2"/>
          </p:cNvCxnSpPr>
          <p:nvPr/>
        </p:nvCxnSpPr>
        <p:spPr>
          <a:xfrm flipV="1">
            <a:off x="7551171" y="3682538"/>
            <a:ext cx="1258671" cy="1154151"/>
          </a:xfrm>
          <a:prstGeom prst="bentConnector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29">
            <a:extLst>
              <a:ext uri="{FF2B5EF4-FFF2-40B4-BE49-F238E27FC236}">
                <a16:creationId xmlns:a16="http://schemas.microsoft.com/office/drawing/2014/main" id="{B35713F9-F3F0-89D6-FEDE-57CE5B958062}"/>
              </a:ext>
            </a:extLst>
          </p:cNvPr>
          <p:cNvCxnSpPr>
            <a:cxnSpLocks/>
            <a:stCxn id="59" idx="4"/>
            <a:endCxn id="57" idx="4"/>
          </p:cNvCxnSpPr>
          <p:nvPr/>
        </p:nvCxnSpPr>
        <p:spPr>
          <a:xfrm rot="5400000">
            <a:off x="3925919" y="1633120"/>
            <a:ext cx="6670" cy="4092165"/>
          </a:xfrm>
          <a:prstGeom prst="bentConnector3">
            <a:avLst>
              <a:gd name="adj1" fmla="val 7654813"/>
            </a:avLst>
          </a:prstGeom>
          <a:ln w="381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7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a:extLst>
              <a:ext uri="{FF2B5EF4-FFF2-40B4-BE49-F238E27FC236}">
                <a16:creationId xmlns:a16="http://schemas.microsoft.com/office/drawing/2014/main" id="{48A3A99E-B755-ACC7-B814-4EA29AF46B2F}"/>
              </a:ext>
            </a:extLst>
          </p:cNvPr>
          <p:cNvCxnSpPr>
            <a:cxnSpLocks/>
            <a:stCxn id="29" idx="0"/>
          </p:cNvCxnSpPr>
          <p:nvPr/>
        </p:nvCxnSpPr>
        <p:spPr>
          <a:xfrm flipV="1">
            <a:off x="5274365" y="1590261"/>
            <a:ext cx="3392557"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C649956-3553-63BA-77D1-B74B68A1911B}"/>
              </a:ext>
            </a:extLst>
          </p:cNvPr>
          <p:cNvCxnSpPr>
            <a:cxnSpLocks/>
            <a:endCxn id="29" idx="0"/>
          </p:cNvCxnSpPr>
          <p:nvPr/>
        </p:nvCxnSpPr>
        <p:spPr>
          <a:xfrm>
            <a:off x="1765851" y="1590261"/>
            <a:ext cx="3508514"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E5105A9F-1955-6583-4250-AA8993B93FB8}"/>
              </a:ext>
            </a:extLst>
          </p:cNvPr>
          <p:cNvSpPr/>
          <p:nvPr/>
        </p:nvSpPr>
        <p:spPr>
          <a:xfrm>
            <a:off x="1073424"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Requirements</a:t>
            </a:r>
          </a:p>
        </p:txBody>
      </p:sp>
      <p:sp>
        <p:nvSpPr>
          <p:cNvPr id="4" name="Rounded Rectangle 3">
            <a:extLst>
              <a:ext uri="{FF2B5EF4-FFF2-40B4-BE49-F238E27FC236}">
                <a16:creationId xmlns:a16="http://schemas.microsoft.com/office/drawing/2014/main" id="{3544504E-4EAC-1B5F-7841-C82A73B26277}"/>
              </a:ext>
            </a:extLst>
          </p:cNvPr>
          <p:cNvSpPr/>
          <p:nvPr/>
        </p:nvSpPr>
        <p:spPr>
          <a:xfrm>
            <a:off x="1765851" y="260074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245827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High-level 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3150705"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Low-level design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5377071"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 testing</a:t>
            </a:r>
          </a:p>
        </p:txBody>
      </p:sp>
      <p:sp>
        <p:nvSpPr>
          <p:cNvPr id="2" name="Rounded Rectangle 1">
            <a:extLst>
              <a:ext uri="{FF2B5EF4-FFF2-40B4-BE49-F238E27FC236}">
                <a16:creationId xmlns:a16="http://schemas.microsoft.com/office/drawing/2014/main" id="{590FE152-5F5C-19D0-A57C-5333A74118F8}"/>
              </a:ext>
            </a:extLst>
          </p:cNvPr>
          <p:cNvSpPr/>
          <p:nvPr/>
        </p:nvSpPr>
        <p:spPr>
          <a:xfrm>
            <a:off x="606949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Integration testing</a:t>
            </a:r>
          </a:p>
        </p:txBody>
      </p:sp>
      <p:sp>
        <p:nvSpPr>
          <p:cNvPr id="12" name="Rounded Rectangle 11">
            <a:extLst>
              <a:ext uri="{FF2B5EF4-FFF2-40B4-BE49-F238E27FC236}">
                <a16:creationId xmlns:a16="http://schemas.microsoft.com/office/drawing/2014/main" id="{15CBAA26-52C5-7C60-6425-51805F9D6A4A}"/>
              </a:ext>
            </a:extLst>
          </p:cNvPr>
          <p:cNvSpPr/>
          <p:nvPr/>
        </p:nvSpPr>
        <p:spPr>
          <a:xfrm>
            <a:off x="6761925" y="257425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System testing</a:t>
            </a:r>
          </a:p>
        </p:txBody>
      </p:sp>
      <p:sp>
        <p:nvSpPr>
          <p:cNvPr id="14" name="Rounded Rectangle 13">
            <a:extLst>
              <a:ext uri="{FF2B5EF4-FFF2-40B4-BE49-F238E27FC236}">
                <a16:creationId xmlns:a16="http://schemas.microsoft.com/office/drawing/2014/main" id="{687CD7CF-92FD-A581-11C2-0350CC7CB1A4}"/>
              </a:ext>
            </a:extLst>
          </p:cNvPr>
          <p:cNvSpPr/>
          <p:nvPr/>
        </p:nvSpPr>
        <p:spPr>
          <a:xfrm>
            <a:off x="7454352"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Acceptance testing</a:t>
            </a:r>
          </a:p>
        </p:txBody>
      </p:sp>
      <p:cxnSp>
        <p:nvCxnSpPr>
          <p:cNvPr id="22" name="Straight Arrow Connector 21">
            <a:extLst>
              <a:ext uri="{FF2B5EF4-FFF2-40B4-BE49-F238E27FC236}">
                <a16:creationId xmlns:a16="http://schemas.microsoft.com/office/drawing/2014/main" id="{82BF6193-2081-2791-46F4-CE8B2A0E4B12}"/>
              </a:ext>
            </a:extLst>
          </p:cNvPr>
          <p:cNvCxnSpPr>
            <a:stCxn id="3" idx="3"/>
            <a:endCxn id="14" idx="1"/>
          </p:cNvCxnSpPr>
          <p:nvPr/>
        </p:nvCxnSpPr>
        <p:spPr>
          <a:xfrm>
            <a:off x="3094378" y="2078938"/>
            <a:ext cx="4359974"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F8B912-1B79-E31A-6AD3-DE54E8633265}"/>
              </a:ext>
            </a:extLst>
          </p:cNvPr>
          <p:cNvCxnSpPr>
            <a:cxnSpLocks/>
            <a:stCxn id="4" idx="3"/>
            <a:endCxn id="12" idx="1"/>
          </p:cNvCxnSpPr>
          <p:nvPr/>
        </p:nvCxnSpPr>
        <p:spPr>
          <a:xfrm flipV="1">
            <a:off x="3786805" y="2827702"/>
            <a:ext cx="2975120" cy="2649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6FA9FD9-F291-EC70-0B27-A31B70A0CDC6}"/>
              </a:ext>
            </a:extLst>
          </p:cNvPr>
          <p:cNvCxnSpPr>
            <a:cxnSpLocks/>
            <a:stCxn id="5" idx="3"/>
            <a:endCxn id="2" idx="1"/>
          </p:cNvCxnSpPr>
          <p:nvPr/>
        </p:nvCxnSpPr>
        <p:spPr>
          <a:xfrm>
            <a:off x="4479232" y="3632762"/>
            <a:ext cx="1590266"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048B1BAB-D18C-3428-11D1-A472CB1FC4C7}"/>
              </a:ext>
            </a:extLst>
          </p:cNvPr>
          <p:cNvSpPr/>
          <p:nvPr/>
        </p:nvSpPr>
        <p:spPr>
          <a:xfrm>
            <a:off x="4263888" y="4989433"/>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Coding</a:t>
            </a:r>
          </a:p>
        </p:txBody>
      </p:sp>
      <p:cxnSp>
        <p:nvCxnSpPr>
          <p:cNvPr id="32" name="Straight Arrow Connector 31">
            <a:extLst>
              <a:ext uri="{FF2B5EF4-FFF2-40B4-BE49-F238E27FC236}">
                <a16:creationId xmlns:a16="http://schemas.microsoft.com/office/drawing/2014/main" id="{A65F15BB-F848-CE00-4486-9A835166DE2F}"/>
              </a:ext>
            </a:extLst>
          </p:cNvPr>
          <p:cNvCxnSpPr>
            <a:cxnSpLocks/>
            <a:stCxn id="6" idx="3"/>
            <a:endCxn id="7" idx="1"/>
          </p:cNvCxnSpPr>
          <p:nvPr/>
        </p:nvCxnSpPr>
        <p:spPr>
          <a:xfrm>
            <a:off x="5171659" y="4437822"/>
            <a:ext cx="205412"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30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F9BFA2-0CC4-D1C0-E766-94621BCC8BC4}"/>
              </a:ext>
            </a:extLst>
          </p:cNvPr>
          <p:cNvSpPr/>
          <p:nvPr/>
        </p:nvSpPr>
        <p:spPr>
          <a:xfrm>
            <a:off x="3511826" y="5973417"/>
            <a:ext cx="1169504" cy="3313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9D6F9-8600-4E50-8314-26CE5986378C}"/>
              </a:ext>
            </a:extLst>
          </p:cNvPr>
          <p:cNvSpPr/>
          <p:nvPr/>
        </p:nvSpPr>
        <p:spPr>
          <a:xfrm>
            <a:off x="6682408" y="6470374"/>
            <a:ext cx="1169505" cy="38762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B8F76D4-F852-F006-8CA7-7FA52F11F6C6}"/>
              </a:ext>
            </a:extLst>
          </p:cNvPr>
          <p:cNvSpPr/>
          <p:nvPr/>
        </p:nvSpPr>
        <p:spPr>
          <a:xfrm>
            <a:off x="7414591" y="1550503"/>
            <a:ext cx="1540566" cy="457201"/>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64BB33B-FFA7-8253-E8D8-F735870C6820}"/>
              </a:ext>
            </a:extLst>
          </p:cNvPr>
          <p:cNvSpPr/>
          <p:nvPr/>
        </p:nvSpPr>
        <p:spPr>
          <a:xfrm>
            <a:off x="2981739" y="1729409"/>
            <a:ext cx="914400" cy="74543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rocess&#10;&#10;Description automatically generated">
            <a:extLst>
              <a:ext uri="{FF2B5EF4-FFF2-40B4-BE49-F238E27FC236}">
                <a16:creationId xmlns:a16="http://schemas.microsoft.com/office/drawing/2014/main" id="{2D2327C5-9C5C-AF59-56FF-1BBADD6246A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946434" y="0"/>
            <a:ext cx="7484123" cy="6858000"/>
          </a:xfrm>
          <a:prstGeom prst="rect">
            <a:avLst/>
          </a:prstGeom>
        </p:spPr>
      </p:pic>
    </p:spTree>
    <p:extLst>
      <p:ext uri="{BB962C8B-B14F-4D97-AF65-F5344CB8AC3E}">
        <p14:creationId xmlns:p14="http://schemas.microsoft.com/office/powerpoint/2010/main" val="727168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29A4AB-FF92-2866-C710-DDCDC7A4FBAF}"/>
              </a:ext>
            </a:extLst>
          </p:cNvPr>
          <p:cNvPicPr>
            <a:picLocks noChangeAspect="1"/>
          </p:cNvPicPr>
          <p:nvPr/>
        </p:nvPicPr>
        <p:blipFill>
          <a:blip r:embed="rId2"/>
          <a:stretch>
            <a:fillRect/>
          </a:stretch>
        </p:blipFill>
        <p:spPr>
          <a:xfrm>
            <a:off x="5967528" y="2506356"/>
            <a:ext cx="1166195" cy="1075491"/>
          </a:xfrm>
          <a:prstGeom prst="rect">
            <a:avLst/>
          </a:prstGeom>
        </p:spPr>
      </p:pic>
      <p:pic>
        <p:nvPicPr>
          <p:cNvPr id="7" name="Picture 6">
            <a:extLst>
              <a:ext uri="{FF2B5EF4-FFF2-40B4-BE49-F238E27FC236}">
                <a16:creationId xmlns:a16="http://schemas.microsoft.com/office/drawing/2014/main" id="{6B1A7C88-0672-4F72-421C-5EE1DF190701}"/>
              </a:ext>
            </a:extLst>
          </p:cNvPr>
          <p:cNvPicPr>
            <a:picLocks noChangeAspect="1"/>
          </p:cNvPicPr>
          <p:nvPr/>
        </p:nvPicPr>
        <p:blipFill>
          <a:blip r:embed="rId3"/>
          <a:stretch>
            <a:fillRect/>
          </a:stretch>
        </p:blipFill>
        <p:spPr>
          <a:xfrm>
            <a:off x="3361681" y="2638189"/>
            <a:ext cx="1650794" cy="917108"/>
          </a:xfrm>
          <a:prstGeom prst="rect">
            <a:avLst/>
          </a:prstGeom>
        </p:spPr>
      </p:pic>
      <p:pic>
        <p:nvPicPr>
          <p:cNvPr id="3" name="Picture 2">
            <a:extLst>
              <a:ext uri="{FF2B5EF4-FFF2-40B4-BE49-F238E27FC236}">
                <a16:creationId xmlns:a16="http://schemas.microsoft.com/office/drawing/2014/main" id="{E43138F3-6155-2821-62A2-F027C7F367DA}"/>
              </a:ext>
            </a:extLst>
          </p:cNvPr>
          <p:cNvPicPr>
            <a:picLocks noChangeAspect="1"/>
          </p:cNvPicPr>
          <p:nvPr/>
        </p:nvPicPr>
        <p:blipFill>
          <a:blip r:embed="rId4"/>
          <a:stretch>
            <a:fillRect/>
          </a:stretch>
        </p:blipFill>
        <p:spPr>
          <a:xfrm>
            <a:off x="4303643" y="1999043"/>
            <a:ext cx="1918253" cy="849063"/>
          </a:xfrm>
          <a:prstGeom prst="rect">
            <a:avLst/>
          </a:prstGeom>
        </p:spPr>
      </p:pic>
      <p:sp>
        <p:nvSpPr>
          <p:cNvPr id="14" name="Rounded Rectangle 13">
            <a:extLst>
              <a:ext uri="{FF2B5EF4-FFF2-40B4-BE49-F238E27FC236}">
                <a16:creationId xmlns:a16="http://schemas.microsoft.com/office/drawing/2014/main" id="{BF80AEB1-60BF-F28D-C30A-F0F5A1214929}"/>
              </a:ext>
            </a:extLst>
          </p:cNvPr>
          <p:cNvSpPr/>
          <p:nvPr/>
        </p:nvSpPr>
        <p:spPr>
          <a:xfrm>
            <a:off x="3319688" y="1698016"/>
            <a:ext cx="3949209" cy="1997711"/>
          </a:xfrm>
          <a:prstGeom prst="roundRect">
            <a:avLst/>
          </a:prstGeom>
          <a:noFill/>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a:solidFill>
                  <a:srgbClr val="4472C4"/>
                </a:solidFill>
                <a:effectLst/>
                <a:latin typeface="Arial" panose="020B0604020202020204" pitchFamily="34" charset="0"/>
                <a:ea typeface="Calibri" panose="020F0502020204030204" pitchFamily="34" charset="0"/>
                <a:cs typeface="Arial" panose="020B0604020202020204" pitchFamily="34" charset="0"/>
              </a:rPr>
              <a:t>System</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15" name="Pentagon 14">
            <a:extLst>
              <a:ext uri="{FF2B5EF4-FFF2-40B4-BE49-F238E27FC236}">
                <a16:creationId xmlns:a16="http://schemas.microsoft.com/office/drawing/2014/main" id="{C8BBC3E0-A398-9242-ABD1-27A5B6AF63C2}"/>
              </a:ext>
            </a:extLst>
          </p:cNvPr>
          <p:cNvSpPr/>
          <p:nvPr/>
        </p:nvSpPr>
        <p:spPr>
          <a:xfrm>
            <a:off x="2005599" y="2305597"/>
            <a:ext cx="1189259" cy="738505"/>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Inputs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6" name="Pentagon 15">
            <a:extLst>
              <a:ext uri="{FF2B5EF4-FFF2-40B4-BE49-F238E27FC236}">
                <a16:creationId xmlns:a16="http://schemas.microsoft.com/office/drawing/2014/main" id="{13699448-4C72-9A8B-4DF9-D21537812CE9}"/>
              </a:ext>
            </a:extLst>
          </p:cNvPr>
          <p:cNvSpPr/>
          <p:nvPr/>
        </p:nvSpPr>
        <p:spPr>
          <a:xfrm>
            <a:off x="7515310" y="2307776"/>
            <a:ext cx="1188510" cy="737870"/>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Outputs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8" name="Text Box 5">
            <a:extLst>
              <a:ext uri="{FF2B5EF4-FFF2-40B4-BE49-F238E27FC236}">
                <a16:creationId xmlns:a16="http://schemas.microsoft.com/office/drawing/2014/main" id="{BE74657C-9F6F-0AAF-AB68-2C6691A2F2EC}"/>
              </a:ext>
            </a:extLst>
          </p:cNvPr>
          <p:cNvSpPr txBox="1"/>
          <p:nvPr/>
        </p:nvSpPr>
        <p:spPr>
          <a:xfrm>
            <a:off x="3319688" y="1220009"/>
            <a:ext cx="2141220" cy="25654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Environment</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19" name="Elbow Connector 18">
            <a:extLst>
              <a:ext uri="{FF2B5EF4-FFF2-40B4-BE49-F238E27FC236}">
                <a16:creationId xmlns:a16="http://schemas.microsoft.com/office/drawing/2014/main" id="{0D328392-AF2C-5707-4BF9-0D6256A335C8}"/>
              </a:ext>
            </a:extLst>
          </p:cNvPr>
          <p:cNvCxnSpPr>
            <a:cxnSpLocks/>
            <a:stCxn id="16" idx="2"/>
            <a:endCxn id="20" idx="3"/>
          </p:cNvCxnSpPr>
          <p:nvPr/>
        </p:nvCxnSpPr>
        <p:spPr>
          <a:xfrm rot="5400000">
            <a:off x="6304433" y="2500471"/>
            <a:ext cx="1075490" cy="2165841"/>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 Box 655">
            <a:extLst>
              <a:ext uri="{FF2B5EF4-FFF2-40B4-BE49-F238E27FC236}">
                <a16:creationId xmlns:a16="http://schemas.microsoft.com/office/drawing/2014/main" id="{7E831B2E-8AEE-C1CD-A16B-448BB4CFEBD0}"/>
              </a:ext>
            </a:extLst>
          </p:cNvPr>
          <p:cNvSpPr txBox="1"/>
          <p:nvPr/>
        </p:nvSpPr>
        <p:spPr>
          <a:xfrm>
            <a:off x="4611755" y="3993183"/>
            <a:ext cx="1147502" cy="2559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Feedback</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28" name="Elbow Connector 27">
            <a:extLst>
              <a:ext uri="{FF2B5EF4-FFF2-40B4-BE49-F238E27FC236}">
                <a16:creationId xmlns:a16="http://schemas.microsoft.com/office/drawing/2014/main" id="{EBEE82A8-CB7E-96AA-48B4-864D1281666C}"/>
              </a:ext>
            </a:extLst>
          </p:cNvPr>
          <p:cNvCxnSpPr>
            <a:cxnSpLocks/>
            <a:stCxn id="20" idx="1"/>
            <a:endCxn id="15" idx="2"/>
          </p:cNvCxnSpPr>
          <p:nvPr/>
        </p:nvCxnSpPr>
        <p:spPr>
          <a:xfrm rot="10800000">
            <a:off x="2415603" y="3044102"/>
            <a:ext cx="2196153" cy="1077034"/>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4073153A-C918-3926-90E6-2BA57385A025}"/>
              </a:ext>
            </a:extLst>
          </p:cNvPr>
          <p:cNvSpPr/>
          <p:nvPr/>
        </p:nvSpPr>
        <p:spPr>
          <a:xfrm>
            <a:off x="3927661" y="405719"/>
            <a:ext cx="2733261" cy="516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ffectLst/>
                <a:latin typeface="Helvetica" pitchFamily="2" charset="0"/>
              </a:rPr>
              <a:t>BS ISO/IEC 25000:2014</a:t>
            </a:r>
          </a:p>
        </p:txBody>
      </p:sp>
      <p:cxnSp>
        <p:nvCxnSpPr>
          <p:cNvPr id="31" name="Elbow Connector 30">
            <a:extLst>
              <a:ext uri="{FF2B5EF4-FFF2-40B4-BE49-F238E27FC236}">
                <a16:creationId xmlns:a16="http://schemas.microsoft.com/office/drawing/2014/main" id="{019E173F-6136-2110-1422-5EAB3007C72E}"/>
              </a:ext>
            </a:extLst>
          </p:cNvPr>
          <p:cNvCxnSpPr>
            <a:stCxn id="29" idx="1"/>
            <a:endCxn id="15" idx="0"/>
          </p:cNvCxnSpPr>
          <p:nvPr/>
        </p:nvCxnSpPr>
        <p:spPr>
          <a:xfrm rot="10800000" flipV="1">
            <a:off x="2415603" y="664135"/>
            <a:ext cx="1512059" cy="164146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49348697-A0ED-9E95-6860-510CCEF3E270}"/>
              </a:ext>
            </a:extLst>
          </p:cNvPr>
          <p:cNvCxnSpPr>
            <a:cxnSpLocks/>
            <a:stCxn id="29" idx="3"/>
            <a:endCxn id="16" idx="0"/>
          </p:cNvCxnSpPr>
          <p:nvPr/>
        </p:nvCxnSpPr>
        <p:spPr>
          <a:xfrm>
            <a:off x="6660922" y="664136"/>
            <a:ext cx="1264176" cy="16436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0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9DB11210-5F9E-9B23-51AF-1B8BFC4A3D05}"/>
              </a:ext>
            </a:extLst>
          </p:cNvPr>
          <p:cNvSpPr/>
          <p:nvPr/>
        </p:nvSpPr>
        <p:spPr>
          <a:xfrm>
            <a:off x="7139090" y="1172817"/>
            <a:ext cx="2245925"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7E918B5-21C5-1774-53EC-912E8941070C}"/>
              </a:ext>
            </a:extLst>
          </p:cNvPr>
          <p:cNvSpPr/>
          <p:nvPr/>
        </p:nvSpPr>
        <p:spPr>
          <a:xfrm>
            <a:off x="3262831" y="1172817"/>
            <a:ext cx="3876259" cy="4979505"/>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1CB0BE8-02FC-9585-5695-CC7107E73726}"/>
              </a:ext>
            </a:extLst>
          </p:cNvPr>
          <p:cNvSpPr/>
          <p:nvPr/>
        </p:nvSpPr>
        <p:spPr>
          <a:xfrm>
            <a:off x="1133061" y="1172817"/>
            <a:ext cx="2135257"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F42CD0-98EB-3A8C-D5B2-2A08777D8CAF}"/>
              </a:ext>
            </a:extLst>
          </p:cNvPr>
          <p:cNvSpPr/>
          <p:nvPr/>
        </p:nvSpPr>
        <p:spPr>
          <a:xfrm>
            <a:off x="7560365" y="2282690"/>
            <a:ext cx="1689652" cy="1689652"/>
          </a:xfrm>
          <a:prstGeom prst="ellipse">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6" name="Oval 5">
            <a:extLst>
              <a:ext uri="{FF2B5EF4-FFF2-40B4-BE49-F238E27FC236}">
                <a16:creationId xmlns:a16="http://schemas.microsoft.com/office/drawing/2014/main" id="{E2407BD9-50F9-F682-FD28-2ED196241B91}"/>
              </a:ext>
            </a:extLst>
          </p:cNvPr>
          <p:cNvSpPr/>
          <p:nvPr/>
        </p:nvSpPr>
        <p:spPr>
          <a:xfrm>
            <a:off x="7407965" y="2348948"/>
            <a:ext cx="1689652" cy="1689652"/>
          </a:xfrm>
          <a:prstGeom prst="ellipse">
            <a:avLst/>
          </a:prstGeom>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2" name="Oval 1">
            <a:extLst>
              <a:ext uri="{FF2B5EF4-FFF2-40B4-BE49-F238E27FC236}">
                <a16:creationId xmlns:a16="http://schemas.microsoft.com/office/drawing/2014/main" id="{8B67805D-F4F9-A211-A4A0-62A965F4CCE3}"/>
              </a:ext>
            </a:extLst>
          </p:cNvPr>
          <p:cNvSpPr/>
          <p:nvPr/>
        </p:nvSpPr>
        <p:spPr>
          <a:xfrm>
            <a:off x="1461053" y="2395332"/>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Process quality</a:t>
            </a:r>
          </a:p>
        </p:txBody>
      </p:sp>
      <p:sp>
        <p:nvSpPr>
          <p:cNvPr id="3" name="Oval 2">
            <a:extLst>
              <a:ext uri="{FF2B5EF4-FFF2-40B4-BE49-F238E27FC236}">
                <a16:creationId xmlns:a16="http://schemas.microsoft.com/office/drawing/2014/main" id="{8BC782CA-2B85-8110-066C-428550602D9C}"/>
              </a:ext>
            </a:extLst>
          </p:cNvPr>
          <p:cNvSpPr/>
          <p:nvPr/>
        </p:nvSpPr>
        <p:spPr>
          <a:xfrm>
            <a:off x="7255565"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4" name="Oval 3">
            <a:extLst>
              <a:ext uri="{FF2B5EF4-FFF2-40B4-BE49-F238E27FC236}">
                <a16:creationId xmlns:a16="http://schemas.microsoft.com/office/drawing/2014/main" id="{D36C5F33-D27D-4FF7-3A3C-84755E4A1496}"/>
              </a:ext>
            </a:extLst>
          </p:cNvPr>
          <p:cNvSpPr/>
          <p:nvPr/>
        </p:nvSpPr>
        <p:spPr>
          <a:xfrm>
            <a:off x="5320748"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External properties</a:t>
            </a:r>
          </a:p>
        </p:txBody>
      </p:sp>
      <p:sp>
        <p:nvSpPr>
          <p:cNvPr id="5" name="Oval 4">
            <a:extLst>
              <a:ext uri="{FF2B5EF4-FFF2-40B4-BE49-F238E27FC236}">
                <a16:creationId xmlns:a16="http://schemas.microsoft.com/office/drawing/2014/main" id="{8B7A6ECD-0400-D4BC-EEAD-878673C22B89}"/>
              </a:ext>
            </a:extLst>
          </p:cNvPr>
          <p:cNvSpPr/>
          <p:nvPr/>
        </p:nvSpPr>
        <p:spPr>
          <a:xfrm>
            <a:off x="3385931" y="2395331"/>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Internal properties</a:t>
            </a:r>
          </a:p>
        </p:txBody>
      </p:sp>
      <p:cxnSp>
        <p:nvCxnSpPr>
          <p:cNvPr id="9" name="Curved Connector 8">
            <a:extLst>
              <a:ext uri="{FF2B5EF4-FFF2-40B4-BE49-F238E27FC236}">
                <a16:creationId xmlns:a16="http://schemas.microsoft.com/office/drawing/2014/main" id="{FD64CDC0-D4B8-42FA-E601-403139365414}"/>
              </a:ext>
            </a:extLst>
          </p:cNvPr>
          <p:cNvCxnSpPr>
            <a:stCxn id="2" idx="7"/>
            <a:endCxn id="5" idx="1"/>
          </p:cNvCxnSpPr>
          <p:nvPr/>
        </p:nvCxnSpPr>
        <p:spPr>
          <a:xfrm rot="5400000" flipH="1" flipV="1">
            <a:off x="3268318" y="2277719"/>
            <a:ext cx="1" cy="730114"/>
          </a:xfrm>
          <a:prstGeom prst="curvedConnector3">
            <a:avLst>
              <a:gd name="adj1" fmla="val 476045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70CB7C17-7CE9-51A4-276E-048448BA7759}"/>
              </a:ext>
            </a:extLst>
          </p:cNvPr>
          <p:cNvCxnSpPr>
            <a:cxnSpLocks/>
            <a:stCxn id="5" idx="7"/>
            <a:endCxn id="4" idx="1"/>
          </p:cNvCxnSpPr>
          <p:nvPr/>
        </p:nvCxnSpPr>
        <p:spPr>
          <a:xfrm rot="5400000" flipH="1" flipV="1">
            <a:off x="5198164" y="2272748"/>
            <a:ext cx="2" cy="740053"/>
          </a:xfrm>
          <a:prstGeom prst="curvedConnector3">
            <a:avLst>
              <a:gd name="adj1" fmla="val 238023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01CDB0DA-AA83-6414-080E-891038CC8EBA}"/>
              </a:ext>
            </a:extLst>
          </p:cNvPr>
          <p:cNvCxnSpPr>
            <a:cxnSpLocks/>
            <a:stCxn id="4" idx="7"/>
            <a:endCxn id="3" idx="1"/>
          </p:cNvCxnSpPr>
          <p:nvPr/>
        </p:nvCxnSpPr>
        <p:spPr>
          <a:xfrm rot="5400000" flipH="1" flipV="1">
            <a:off x="7132982" y="2272747"/>
            <a:ext cx="12700" cy="740053"/>
          </a:xfrm>
          <a:prstGeom prst="curvedConnector3">
            <a:avLst>
              <a:gd name="adj1" fmla="val 3748378"/>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AB3D7F82-089C-D998-D327-87F16F7A82A3}"/>
              </a:ext>
            </a:extLst>
          </p:cNvPr>
          <p:cNvCxnSpPr>
            <a:cxnSpLocks/>
            <a:stCxn id="3" idx="3"/>
            <a:endCxn id="4" idx="5"/>
          </p:cNvCxnSpPr>
          <p:nvPr/>
        </p:nvCxnSpPr>
        <p:spPr>
          <a:xfrm rot="5400000">
            <a:off x="7132983" y="3467511"/>
            <a:ext cx="12700" cy="740053"/>
          </a:xfrm>
          <a:prstGeom prst="curvedConnector3">
            <a:avLst>
              <a:gd name="adj1" fmla="val 3748378"/>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33DC10B-583B-9DC1-7799-73AB4934343D}"/>
              </a:ext>
            </a:extLst>
          </p:cNvPr>
          <p:cNvCxnSpPr>
            <a:cxnSpLocks/>
            <a:stCxn id="4" idx="3"/>
            <a:endCxn id="5" idx="5"/>
          </p:cNvCxnSpPr>
          <p:nvPr/>
        </p:nvCxnSpPr>
        <p:spPr>
          <a:xfrm rot="5400000">
            <a:off x="5198165" y="3467512"/>
            <a:ext cx="2" cy="740053"/>
          </a:xfrm>
          <a:prstGeom prst="curvedConnector3">
            <a:avLst>
              <a:gd name="adj1" fmla="val 238023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8BE96A55-5C3C-5D5B-AA69-F731F0AA3A08}"/>
              </a:ext>
            </a:extLst>
          </p:cNvPr>
          <p:cNvCxnSpPr>
            <a:cxnSpLocks/>
            <a:stCxn id="5" idx="3"/>
            <a:endCxn id="2" idx="5"/>
          </p:cNvCxnSpPr>
          <p:nvPr/>
        </p:nvCxnSpPr>
        <p:spPr>
          <a:xfrm rot="5400000">
            <a:off x="3268318" y="3472482"/>
            <a:ext cx="1" cy="730114"/>
          </a:xfrm>
          <a:prstGeom prst="curvedConnector3">
            <a:avLst>
              <a:gd name="adj1" fmla="val 476045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5E21B2A-EEFE-D1AB-84DE-F43EC231159D}"/>
              </a:ext>
            </a:extLst>
          </p:cNvPr>
          <p:cNvSpPr txBox="1"/>
          <p:nvPr/>
        </p:nvSpPr>
        <p:spPr>
          <a:xfrm>
            <a:off x="1496979" y="1527353"/>
            <a:ext cx="1617800" cy="369332"/>
          </a:xfrm>
          <a:prstGeom prst="rect">
            <a:avLst/>
          </a:prstGeom>
          <a:noFill/>
          <a:ln>
            <a:noFill/>
          </a:ln>
        </p:spPr>
        <p:txBody>
          <a:bodyPr wrap="square" rtlCol="0">
            <a:spAutoFit/>
          </a:bodyPr>
          <a:lstStyle/>
          <a:p>
            <a:pPr algn="ctr"/>
            <a:r>
              <a:rPr lang="en-US" dirty="0"/>
              <a:t>Process</a:t>
            </a:r>
          </a:p>
        </p:txBody>
      </p:sp>
      <p:sp>
        <p:nvSpPr>
          <p:cNvPr id="27" name="TextBox 26">
            <a:extLst>
              <a:ext uri="{FF2B5EF4-FFF2-40B4-BE49-F238E27FC236}">
                <a16:creationId xmlns:a16="http://schemas.microsoft.com/office/drawing/2014/main" id="{7A519ED3-7378-D573-C3F4-B716BD6D4468}"/>
              </a:ext>
            </a:extLst>
          </p:cNvPr>
          <p:cNvSpPr txBox="1"/>
          <p:nvPr/>
        </p:nvSpPr>
        <p:spPr>
          <a:xfrm>
            <a:off x="3457783" y="1516760"/>
            <a:ext cx="3430034" cy="369332"/>
          </a:xfrm>
          <a:prstGeom prst="rect">
            <a:avLst/>
          </a:prstGeom>
          <a:noFill/>
          <a:ln>
            <a:noFill/>
          </a:ln>
        </p:spPr>
        <p:txBody>
          <a:bodyPr wrap="square" rtlCol="0">
            <a:spAutoFit/>
          </a:bodyPr>
          <a:lstStyle/>
          <a:p>
            <a:pPr algn="ctr"/>
            <a:r>
              <a:rPr lang="en-US" dirty="0"/>
              <a:t>Software product</a:t>
            </a:r>
          </a:p>
        </p:txBody>
      </p:sp>
      <p:sp>
        <p:nvSpPr>
          <p:cNvPr id="28" name="TextBox 27">
            <a:extLst>
              <a:ext uri="{FF2B5EF4-FFF2-40B4-BE49-F238E27FC236}">
                <a16:creationId xmlns:a16="http://schemas.microsoft.com/office/drawing/2014/main" id="{24461A13-C3BC-0ACE-AECB-CAE6FB083980}"/>
              </a:ext>
            </a:extLst>
          </p:cNvPr>
          <p:cNvSpPr txBox="1"/>
          <p:nvPr/>
        </p:nvSpPr>
        <p:spPr>
          <a:xfrm>
            <a:off x="6385374" y="1235836"/>
            <a:ext cx="3430034" cy="646331"/>
          </a:xfrm>
          <a:prstGeom prst="rect">
            <a:avLst/>
          </a:prstGeom>
          <a:noFill/>
          <a:ln>
            <a:noFill/>
          </a:ln>
        </p:spPr>
        <p:txBody>
          <a:bodyPr wrap="square" rtlCol="0">
            <a:spAutoFit/>
          </a:bodyPr>
          <a:lstStyle/>
          <a:p>
            <a:pPr algn="ctr"/>
            <a:r>
              <a:rPr lang="en-US" dirty="0"/>
              <a:t>Effect of</a:t>
            </a:r>
          </a:p>
          <a:p>
            <a:pPr algn="ctr"/>
            <a:r>
              <a:rPr lang="en-US" dirty="0"/>
              <a:t>software product</a:t>
            </a:r>
          </a:p>
        </p:txBody>
      </p:sp>
      <p:sp>
        <p:nvSpPr>
          <p:cNvPr id="57" name="TextBox 56">
            <a:extLst>
              <a:ext uri="{FF2B5EF4-FFF2-40B4-BE49-F238E27FC236}">
                <a16:creationId xmlns:a16="http://schemas.microsoft.com/office/drawing/2014/main" id="{40E59BA2-67DA-8BD6-D825-C409920B9ABC}"/>
              </a:ext>
            </a:extLst>
          </p:cNvPr>
          <p:cNvSpPr txBox="1"/>
          <p:nvPr/>
        </p:nvSpPr>
        <p:spPr>
          <a:xfrm>
            <a:off x="1496979" y="5277816"/>
            <a:ext cx="1617800" cy="600164"/>
          </a:xfrm>
          <a:prstGeom prst="rect">
            <a:avLst/>
          </a:prstGeom>
          <a:noFill/>
          <a:ln>
            <a:noFill/>
          </a:ln>
        </p:spPr>
        <p:txBody>
          <a:bodyPr wrap="square" tIns="0" rtlCol="0">
            <a:spAutoFit/>
          </a:bodyPr>
          <a:lstStyle/>
          <a:p>
            <a:pPr algn="ctr"/>
            <a:r>
              <a:rPr lang="en-US" dirty="0"/>
              <a:t>Process</a:t>
            </a:r>
          </a:p>
          <a:p>
            <a:pPr algn="ctr"/>
            <a:r>
              <a:rPr lang="en-US" dirty="0"/>
              <a:t>measures</a:t>
            </a:r>
          </a:p>
        </p:txBody>
      </p:sp>
      <p:sp>
        <p:nvSpPr>
          <p:cNvPr id="58" name="TextBox 57">
            <a:extLst>
              <a:ext uri="{FF2B5EF4-FFF2-40B4-BE49-F238E27FC236}">
                <a16:creationId xmlns:a16="http://schemas.microsoft.com/office/drawing/2014/main" id="{34A4E28A-E0A6-EE74-B413-18877BFD9FBF}"/>
              </a:ext>
            </a:extLst>
          </p:cNvPr>
          <p:cNvSpPr txBox="1"/>
          <p:nvPr/>
        </p:nvSpPr>
        <p:spPr>
          <a:xfrm>
            <a:off x="3421857" y="5277816"/>
            <a:ext cx="1617800" cy="600164"/>
          </a:xfrm>
          <a:prstGeom prst="rect">
            <a:avLst/>
          </a:prstGeom>
          <a:noFill/>
          <a:ln>
            <a:noFill/>
          </a:ln>
        </p:spPr>
        <p:txBody>
          <a:bodyPr wrap="square" tIns="0" rtlCol="0">
            <a:spAutoFit/>
          </a:bodyPr>
          <a:lstStyle/>
          <a:p>
            <a:pPr algn="ctr"/>
            <a:r>
              <a:rPr lang="en-US" dirty="0"/>
              <a:t>Internal</a:t>
            </a:r>
          </a:p>
          <a:p>
            <a:pPr algn="ctr"/>
            <a:r>
              <a:rPr lang="en-US" dirty="0"/>
              <a:t>measures</a:t>
            </a:r>
          </a:p>
        </p:txBody>
      </p:sp>
      <p:sp>
        <p:nvSpPr>
          <p:cNvPr id="59" name="TextBox 58">
            <a:extLst>
              <a:ext uri="{FF2B5EF4-FFF2-40B4-BE49-F238E27FC236}">
                <a16:creationId xmlns:a16="http://schemas.microsoft.com/office/drawing/2014/main" id="{CC6507F8-83A0-AFE3-6B46-E49B22540E2B}"/>
              </a:ext>
            </a:extLst>
          </p:cNvPr>
          <p:cNvSpPr txBox="1"/>
          <p:nvPr/>
        </p:nvSpPr>
        <p:spPr>
          <a:xfrm>
            <a:off x="5356674" y="5277815"/>
            <a:ext cx="1617800" cy="600164"/>
          </a:xfrm>
          <a:prstGeom prst="rect">
            <a:avLst/>
          </a:prstGeom>
          <a:noFill/>
          <a:ln>
            <a:noFill/>
          </a:ln>
        </p:spPr>
        <p:txBody>
          <a:bodyPr wrap="square" tIns="0" rtlCol="0">
            <a:spAutoFit/>
          </a:bodyPr>
          <a:lstStyle/>
          <a:p>
            <a:pPr algn="ctr"/>
            <a:r>
              <a:rPr lang="en-US" dirty="0"/>
              <a:t>External</a:t>
            </a:r>
          </a:p>
          <a:p>
            <a:pPr algn="ctr"/>
            <a:r>
              <a:rPr lang="en-US" dirty="0"/>
              <a:t>measures</a:t>
            </a:r>
          </a:p>
        </p:txBody>
      </p:sp>
      <p:sp>
        <p:nvSpPr>
          <p:cNvPr id="60" name="TextBox 59">
            <a:extLst>
              <a:ext uri="{FF2B5EF4-FFF2-40B4-BE49-F238E27FC236}">
                <a16:creationId xmlns:a16="http://schemas.microsoft.com/office/drawing/2014/main" id="{A9BE552B-EEAA-2D09-2CD9-F69BD94DDBC1}"/>
              </a:ext>
            </a:extLst>
          </p:cNvPr>
          <p:cNvSpPr txBox="1"/>
          <p:nvPr/>
        </p:nvSpPr>
        <p:spPr>
          <a:xfrm>
            <a:off x="7291491" y="5277814"/>
            <a:ext cx="1617800" cy="600164"/>
          </a:xfrm>
          <a:prstGeom prst="rect">
            <a:avLst/>
          </a:prstGeom>
          <a:noFill/>
          <a:ln>
            <a:noFill/>
          </a:ln>
        </p:spPr>
        <p:txBody>
          <a:bodyPr wrap="square" tIns="0" rtlCol="0">
            <a:spAutoFit/>
          </a:bodyPr>
          <a:lstStyle/>
          <a:p>
            <a:pPr algn="ctr"/>
            <a:r>
              <a:rPr lang="en-US" dirty="0"/>
              <a:t>Quality in use</a:t>
            </a:r>
          </a:p>
          <a:p>
            <a:pPr algn="ctr"/>
            <a:r>
              <a:rPr lang="en-US" dirty="0"/>
              <a:t>measures</a:t>
            </a:r>
          </a:p>
        </p:txBody>
      </p:sp>
      <p:cxnSp>
        <p:nvCxnSpPr>
          <p:cNvPr id="61" name="Straight Arrow Connector 60">
            <a:extLst>
              <a:ext uri="{FF2B5EF4-FFF2-40B4-BE49-F238E27FC236}">
                <a16:creationId xmlns:a16="http://schemas.microsoft.com/office/drawing/2014/main" id="{62820398-F815-3A8F-1661-77ECE581565B}"/>
              </a:ext>
            </a:extLst>
          </p:cNvPr>
          <p:cNvCxnSpPr>
            <a:cxnSpLocks/>
            <a:stCxn id="57" idx="0"/>
          </p:cNvCxnSpPr>
          <p:nvPr/>
        </p:nvCxnSpPr>
        <p:spPr>
          <a:xfrm flipV="1">
            <a:off x="2305879" y="4351684"/>
            <a:ext cx="0" cy="926132"/>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6F736BC-8BC0-C69F-DAA5-26D272B500E1}"/>
              </a:ext>
            </a:extLst>
          </p:cNvPr>
          <p:cNvCxnSpPr>
            <a:cxnSpLocks/>
            <a:stCxn id="58" idx="0"/>
          </p:cNvCxnSpPr>
          <p:nvPr/>
        </p:nvCxnSpPr>
        <p:spPr>
          <a:xfrm flipV="1">
            <a:off x="4230757" y="4351683"/>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BF8E275-6F13-BFFA-3CCA-8A0BDAF8ABFD}"/>
              </a:ext>
            </a:extLst>
          </p:cNvPr>
          <p:cNvCxnSpPr>
            <a:cxnSpLocks/>
            <a:stCxn id="59" idx="0"/>
          </p:cNvCxnSpPr>
          <p:nvPr/>
        </p:nvCxnSpPr>
        <p:spPr>
          <a:xfrm flipV="1">
            <a:off x="6165574" y="4351681"/>
            <a:ext cx="0" cy="926134"/>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F90C89A-EE9F-8225-ADF6-E7992BA83043}"/>
              </a:ext>
            </a:extLst>
          </p:cNvPr>
          <p:cNvCxnSpPr>
            <a:cxnSpLocks/>
            <a:stCxn id="60" idx="0"/>
          </p:cNvCxnSpPr>
          <p:nvPr/>
        </p:nvCxnSpPr>
        <p:spPr>
          <a:xfrm flipV="1">
            <a:off x="8100391" y="4351681"/>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08BF5A28-3690-040E-2895-9E03FB055135}"/>
              </a:ext>
            </a:extLst>
          </p:cNvPr>
          <p:cNvSpPr txBox="1"/>
          <p:nvPr/>
        </p:nvSpPr>
        <p:spPr>
          <a:xfrm>
            <a:off x="9467764" y="2564007"/>
            <a:ext cx="1134889" cy="646331"/>
          </a:xfrm>
          <a:prstGeom prst="rect">
            <a:avLst/>
          </a:prstGeom>
          <a:noFill/>
          <a:ln>
            <a:noFill/>
          </a:ln>
        </p:spPr>
        <p:txBody>
          <a:bodyPr wrap="square" rtlCol="0">
            <a:spAutoFit/>
          </a:bodyPr>
          <a:lstStyle/>
          <a:p>
            <a:pPr algn="ctr"/>
            <a:r>
              <a:rPr lang="en-US" dirty="0"/>
              <a:t>Contexts of use</a:t>
            </a:r>
          </a:p>
        </p:txBody>
      </p:sp>
      <p:cxnSp>
        <p:nvCxnSpPr>
          <p:cNvPr id="66" name="Straight Arrow Connector 65">
            <a:extLst>
              <a:ext uri="{FF2B5EF4-FFF2-40B4-BE49-F238E27FC236}">
                <a16:creationId xmlns:a16="http://schemas.microsoft.com/office/drawing/2014/main" id="{2E734EFD-06EA-8BBD-519C-9521DCFBA7D7}"/>
              </a:ext>
            </a:extLst>
          </p:cNvPr>
          <p:cNvCxnSpPr>
            <a:cxnSpLocks/>
          </p:cNvCxnSpPr>
          <p:nvPr/>
        </p:nvCxnSpPr>
        <p:spPr>
          <a:xfrm flipH="1" flipV="1">
            <a:off x="8497957" y="2636423"/>
            <a:ext cx="1022073" cy="14356"/>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CE6E49EF-154B-E4DB-DB0A-7F27E8858685}"/>
              </a:ext>
            </a:extLst>
          </p:cNvPr>
          <p:cNvCxnSpPr>
            <a:cxnSpLocks/>
          </p:cNvCxnSpPr>
          <p:nvPr/>
        </p:nvCxnSpPr>
        <p:spPr>
          <a:xfrm flipH="1">
            <a:off x="8905461" y="2882692"/>
            <a:ext cx="614568"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49CDF53-2EDA-BE1F-9D8C-11F8C33420CF}"/>
              </a:ext>
            </a:extLst>
          </p:cNvPr>
          <p:cNvCxnSpPr>
            <a:cxnSpLocks/>
          </p:cNvCxnSpPr>
          <p:nvPr/>
        </p:nvCxnSpPr>
        <p:spPr>
          <a:xfrm flipH="1">
            <a:off x="9250017" y="3088106"/>
            <a:ext cx="270012"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C40C33D1-99C0-61B3-F615-4D0470C23613}"/>
              </a:ext>
            </a:extLst>
          </p:cNvPr>
          <p:cNvSpPr txBox="1"/>
          <p:nvPr/>
        </p:nvSpPr>
        <p:spPr>
          <a:xfrm>
            <a:off x="1815134" y="2025820"/>
            <a:ext cx="1617800" cy="307777"/>
          </a:xfrm>
          <a:prstGeom prst="rect">
            <a:avLst/>
          </a:prstGeom>
          <a:noFill/>
          <a:ln>
            <a:noFill/>
          </a:ln>
        </p:spPr>
        <p:txBody>
          <a:bodyPr wrap="square" rtlCol="0">
            <a:spAutoFit/>
          </a:bodyPr>
          <a:lstStyle/>
          <a:p>
            <a:pPr algn="ctr"/>
            <a:r>
              <a:rPr lang="en-US" sz="1400" dirty="0"/>
              <a:t>Influences</a:t>
            </a:r>
          </a:p>
        </p:txBody>
      </p:sp>
      <p:sp>
        <p:nvSpPr>
          <p:cNvPr id="80" name="TextBox 79">
            <a:extLst>
              <a:ext uri="{FF2B5EF4-FFF2-40B4-BE49-F238E27FC236}">
                <a16:creationId xmlns:a16="http://schemas.microsoft.com/office/drawing/2014/main" id="{56EB2C21-E5B9-39AB-381D-E74351A8A8D4}"/>
              </a:ext>
            </a:extLst>
          </p:cNvPr>
          <p:cNvSpPr txBox="1"/>
          <p:nvPr/>
        </p:nvSpPr>
        <p:spPr>
          <a:xfrm>
            <a:off x="3633376" y="2040873"/>
            <a:ext cx="1617800" cy="307777"/>
          </a:xfrm>
          <a:prstGeom prst="rect">
            <a:avLst/>
          </a:prstGeom>
          <a:noFill/>
          <a:ln>
            <a:noFill/>
          </a:ln>
        </p:spPr>
        <p:txBody>
          <a:bodyPr wrap="square" rtlCol="0">
            <a:spAutoFit/>
          </a:bodyPr>
          <a:lstStyle/>
          <a:p>
            <a:pPr algn="ctr"/>
            <a:r>
              <a:rPr lang="en-US" sz="1400" dirty="0"/>
              <a:t>Influences</a:t>
            </a:r>
          </a:p>
        </p:txBody>
      </p:sp>
      <p:sp>
        <p:nvSpPr>
          <p:cNvPr id="81" name="TextBox 80">
            <a:extLst>
              <a:ext uri="{FF2B5EF4-FFF2-40B4-BE49-F238E27FC236}">
                <a16:creationId xmlns:a16="http://schemas.microsoft.com/office/drawing/2014/main" id="{095BE16D-8485-462F-7BEB-CC4DCB5E3382}"/>
              </a:ext>
            </a:extLst>
          </p:cNvPr>
          <p:cNvSpPr txBox="1"/>
          <p:nvPr/>
        </p:nvSpPr>
        <p:spPr>
          <a:xfrm>
            <a:off x="5616234" y="2054211"/>
            <a:ext cx="1617800" cy="307777"/>
          </a:xfrm>
          <a:prstGeom prst="rect">
            <a:avLst/>
          </a:prstGeom>
          <a:noFill/>
          <a:ln>
            <a:noFill/>
          </a:ln>
        </p:spPr>
        <p:txBody>
          <a:bodyPr wrap="square" rtlCol="0">
            <a:spAutoFit/>
          </a:bodyPr>
          <a:lstStyle/>
          <a:p>
            <a:pPr algn="ctr"/>
            <a:r>
              <a:rPr lang="en-US" sz="1400" dirty="0"/>
              <a:t>Influences</a:t>
            </a:r>
          </a:p>
        </p:txBody>
      </p:sp>
      <p:sp>
        <p:nvSpPr>
          <p:cNvPr id="82" name="TextBox 81">
            <a:extLst>
              <a:ext uri="{FF2B5EF4-FFF2-40B4-BE49-F238E27FC236}">
                <a16:creationId xmlns:a16="http://schemas.microsoft.com/office/drawing/2014/main" id="{DB5E8797-2EB5-C58A-8656-B7B47EFC7A44}"/>
              </a:ext>
            </a:extLst>
          </p:cNvPr>
          <p:cNvSpPr txBox="1"/>
          <p:nvPr/>
        </p:nvSpPr>
        <p:spPr>
          <a:xfrm>
            <a:off x="6624503" y="4351681"/>
            <a:ext cx="1029174" cy="523220"/>
          </a:xfrm>
          <a:prstGeom prst="rect">
            <a:avLst/>
          </a:prstGeom>
          <a:noFill/>
          <a:ln>
            <a:noFill/>
          </a:ln>
        </p:spPr>
        <p:txBody>
          <a:bodyPr wrap="square" rtlCol="0">
            <a:spAutoFit/>
          </a:bodyPr>
          <a:lstStyle/>
          <a:p>
            <a:pPr algn="ctr"/>
            <a:r>
              <a:rPr lang="en-US" sz="1400" dirty="0"/>
              <a:t>Depends on</a:t>
            </a:r>
          </a:p>
        </p:txBody>
      </p:sp>
      <p:sp>
        <p:nvSpPr>
          <p:cNvPr id="83" name="TextBox 82">
            <a:extLst>
              <a:ext uri="{FF2B5EF4-FFF2-40B4-BE49-F238E27FC236}">
                <a16:creationId xmlns:a16="http://schemas.microsoft.com/office/drawing/2014/main" id="{D795A632-73DE-38D1-C696-1CA7F854DA24}"/>
              </a:ext>
            </a:extLst>
          </p:cNvPr>
          <p:cNvSpPr txBox="1"/>
          <p:nvPr/>
        </p:nvSpPr>
        <p:spPr>
          <a:xfrm>
            <a:off x="4707030" y="4351681"/>
            <a:ext cx="1029174" cy="523220"/>
          </a:xfrm>
          <a:prstGeom prst="rect">
            <a:avLst/>
          </a:prstGeom>
          <a:noFill/>
          <a:ln>
            <a:noFill/>
          </a:ln>
        </p:spPr>
        <p:txBody>
          <a:bodyPr wrap="square" rtlCol="0">
            <a:spAutoFit/>
          </a:bodyPr>
          <a:lstStyle/>
          <a:p>
            <a:pPr algn="ctr"/>
            <a:r>
              <a:rPr lang="en-US" sz="1400" dirty="0"/>
              <a:t>Depends on</a:t>
            </a:r>
          </a:p>
        </p:txBody>
      </p:sp>
      <p:sp>
        <p:nvSpPr>
          <p:cNvPr id="84" name="TextBox 83">
            <a:extLst>
              <a:ext uri="{FF2B5EF4-FFF2-40B4-BE49-F238E27FC236}">
                <a16:creationId xmlns:a16="http://schemas.microsoft.com/office/drawing/2014/main" id="{BE7A6612-15A1-B2EA-4F29-D709F8E97B9C}"/>
              </a:ext>
            </a:extLst>
          </p:cNvPr>
          <p:cNvSpPr txBox="1"/>
          <p:nvPr/>
        </p:nvSpPr>
        <p:spPr>
          <a:xfrm>
            <a:off x="2752091" y="4351681"/>
            <a:ext cx="1029174" cy="523220"/>
          </a:xfrm>
          <a:prstGeom prst="rect">
            <a:avLst/>
          </a:prstGeom>
          <a:noFill/>
          <a:ln>
            <a:noFill/>
          </a:ln>
        </p:spPr>
        <p:txBody>
          <a:bodyPr wrap="square" rtlCol="0">
            <a:spAutoFit/>
          </a:bodyPr>
          <a:lstStyle/>
          <a:p>
            <a:pPr algn="ctr"/>
            <a:r>
              <a:rPr lang="en-US" sz="1400" dirty="0"/>
              <a:t>Depends on</a:t>
            </a:r>
          </a:p>
        </p:txBody>
      </p:sp>
    </p:spTree>
    <p:extLst>
      <p:ext uri="{BB962C8B-B14F-4D97-AF65-F5344CB8AC3E}">
        <p14:creationId xmlns:p14="http://schemas.microsoft.com/office/powerpoint/2010/main" val="236460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an 21">
            <a:extLst>
              <a:ext uri="{FF2B5EF4-FFF2-40B4-BE49-F238E27FC236}">
                <a16:creationId xmlns:a16="http://schemas.microsoft.com/office/drawing/2014/main" id="{C70D7D0C-EE50-A03C-DB88-7E54C3468EFB}"/>
              </a:ext>
            </a:extLst>
          </p:cNvPr>
          <p:cNvSpPr/>
          <p:nvPr/>
        </p:nvSpPr>
        <p:spPr>
          <a:xfrm>
            <a:off x="6756400" y="1039364"/>
            <a:ext cx="4991100" cy="4805870"/>
          </a:xfrm>
          <a:prstGeom prst="can">
            <a:avLst>
              <a:gd name="adj" fmla="val 12580"/>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98B7CC86-221D-1B16-358B-E463003391FF}"/>
              </a:ext>
            </a:extLst>
          </p:cNvPr>
          <p:cNvSpPr/>
          <p:nvPr/>
        </p:nvSpPr>
        <p:spPr>
          <a:xfrm>
            <a:off x="7279159" y="4903587"/>
            <a:ext cx="3952303" cy="59435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641C629-1E91-9659-FC18-1FE94FADB729}"/>
              </a:ext>
            </a:extLst>
          </p:cNvPr>
          <p:cNvSpPr/>
          <p:nvPr/>
        </p:nvSpPr>
        <p:spPr>
          <a:xfrm>
            <a:off x="7272437" y="3671047"/>
            <a:ext cx="3955469" cy="1207255"/>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8A4E1C-355A-052E-39B7-C4678E13A8EC}"/>
              </a:ext>
            </a:extLst>
          </p:cNvPr>
          <p:cNvSpPr/>
          <p:nvPr/>
        </p:nvSpPr>
        <p:spPr>
          <a:xfrm>
            <a:off x="7774037" y="2571756"/>
            <a:ext cx="2962547" cy="297329"/>
          </a:xfrm>
          <a:prstGeom prst="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660EDAFF-FB8F-6D92-6E72-8B068CFE17CE}"/>
              </a:ext>
            </a:extLst>
          </p:cNvPr>
          <p:cNvSpPr/>
          <p:nvPr/>
        </p:nvSpPr>
        <p:spPr>
          <a:xfrm>
            <a:off x="7767316" y="2259124"/>
            <a:ext cx="2969268" cy="29732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357A41-50D2-F87C-89B4-6627AE062116}"/>
              </a:ext>
            </a:extLst>
          </p:cNvPr>
          <p:cNvSpPr/>
          <p:nvPr/>
        </p:nvSpPr>
        <p:spPr>
          <a:xfrm>
            <a:off x="710390" y="603115"/>
            <a:ext cx="3677056" cy="588523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Class A</a:t>
            </a:r>
          </a:p>
        </p:txBody>
      </p:sp>
      <p:sp>
        <p:nvSpPr>
          <p:cNvPr id="3" name="Rounded Rectangle 2">
            <a:extLst>
              <a:ext uri="{FF2B5EF4-FFF2-40B4-BE49-F238E27FC236}">
                <a16:creationId xmlns:a16="http://schemas.microsoft.com/office/drawing/2014/main" id="{9CC308CA-1CED-FFBC-BFB3-E2DF03EF71CF}"/>
              </a:ext>
            </a:extLst>
          </p:cNvPr>
          <p:cNvSpPr/>
          <p:nvPr/>
        </p:nvSpPr>
        <p:spPr>
          <a:xfrm>
            <a:off x="1435101" y="1678021"/>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1</a:t>
            </a:r>
          </a:p>
        </p:txBody>
      </p:sp>
      <p:sp>
        <p:nvSpPr>
          <p:cNvPr id="4" name="Rounded Rectangle 3">
            <a:extLst>
              <a:ext uri="{FF2B5EF4-FFF2-40B4-BE49-F238E27FC236}">
                <a16:creationId xmlns:a16="http://schemas.microsoft.com/office/drawing/2014/main" id="{724409F6-7649-D310-BEE3-CFBBD01314BD}"/>
              </a:ext>
            </a:extLst>
          </p:cNvPr>
          <p:cNvSpPr/>
          <p:nvPr/>
        </p:nvSpPr>
        <p:spPr>
          <a:xfrm>
            <a:off x="1435101" y="4309353"/>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2</a:t>
            </a:r>
          </a:p>
        </p:txBody>
      </p:sp>
      <p:sp>
        <p:nvSpPr>
          <p:cNvPr id="5" name="Rectangle 4">
            <a:extLst>
              <a:ext uri="{FF2B5EF4-FFF2-40B4-BE49-F238E27FC236}">
                <a16:creationId xmlns:a16="http://schemas.microsoft.com/office/drawing/2014/main" id="{DB915978-85CA-B91F-0118-9376D25373CC}"/>
              </a:ext>
            </a:extLst>
          </p:cNvPr>
          <p:cNvSpPr/>
          <p:nvPr/>
        </p:nvSpPr>
        <p:spPr>
          <a:xfrm>
            <a:off x="710390" y="990599"/>
            <a:ext cx="3677056" cy="549774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F70C551-7877-1096-27F7-0CCC918191F7}"/>
              </a:ext>
            </a:extLst>
          </p:cNvPr>
          <p:cNvSpPr/>
          <p:nvPr/>
        </p:nvSpPr>
        <p:spPr>
          <a:xfrm>
            <a:off x="23749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349F95B-776B-C9D6-B972-41B108A7B91E}"/>
              </a:ext>
            </a:extLst>
          </p:cNvPr>
          <p:cNvSpPr/>
          <p:nvPr/>
        </p:nvSpPr>
        <p:spPr>
          <a:xfrm>
            <a:off x="26797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0B19666D-9789-2BEA-B2B1-F75E42C52FAE}"/>
              </a:ext>
            </a:extLst>
          </p:cNvPr>
          <p:cNvSpPr/>
          <p:nvPr/>
        </p:nvSpPr>
        <p:spPr>
          <a:xfrm>
            <a:off x="29845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4A32935-F7BF-A7E1-E6B8-EE324ABD7249}"/>
              </a:ext>
            </a:extLst>
          </p:cNvPr>
          <p:cNvSpPr/>
          <p:nvPr/>
        </p:nvSpPr>
        <p:spPr>
          <a:xfrm>
            <a:off x="32893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5B54374-9A04-3C3D-58EF-9659F35BA380}"/>
              </a:ext>
            </a:extLst>
          </p:cNvPr>
          <p:cNvSpPr/>
          <p:nvPr/>
        </p:nvSpPr>
        <p:spPr>
          <a:xfrm>
            <a:off x="23749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D3039095-6E53-4CB2-063E-BCF7CA6DD7AA}"/>
              </a:ext>
            </a:extLst>
          </p:cNvPr>
          <p:cNvSpPr/>
          <p:nvPr/>
        </p:nvSpPr>
        <p:spPr>
          <a:xfrm>
            <a:off x="26797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F4E1EB0-C3E1-4233-8B87-4B05CCCAAE90}"/>
              </a:ext>
            </a:extLst>
          </p:cNvPr>
          <p:cNvSpPr txBox="1"/>
          <p:nvPr/>
        </p:nvSpPr>
        <p:spPr>
          <a:xfrm>
            <a:off x="1511301" y="230492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1" name="TextBox 20">
            <a:extLst>
              <a:ext uri="{FF2B5EF4-FFF2-40B4-BE49-F238E27FC236}">
                <a16:creationId xmlns:a16="http://schemas.microsoft.com/office/drawing/2014/main" id="{4B653E23-0BC5-D8F1-A482-8BE2D89F6062}"/>
              </a:ext>
            </a:extLst>
          </p:cNvPr>
          <p:cNvSpPr txBox="1"/>
          <p:nvPr/>
        </p:nvSpPr>
        <p:spPr>
          <a:xfrm>
            <a:off x="1511301" y="511081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5" name="Left-right Arrow 24">
            <a:extLst>
              <a:ext uri="{FF2B5EF4-FFF2-40B4-BE49-F238E27FC236}">
                <a16:creationId xmlns:a16="http://schemas.microsoft.com/office/drawing/2014/main" id="{2D27539C-B2F7-8AC5-81CD-FD45015103A3}"/>
              </a:ext>
            </a:extLst>
          </p:cNvPr>
          <p:cNvSpPr/>
          <p:nvPr/>
        </p:nvSpPr>
        <p:spPr>
          <a:xfrm>
            <a:off x="4463646" y="2983689"/>
            <a:ext cx="2127654" cy="1325664"/>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ORM</a:t>
            </a:r>
          </a:p>
        </p:txBody>
      </p:sp>
      <p:graphicFrame>
        <p:nvGraphicFramePr>
          <p:cNvPr id="10" name="Table 9">
            <a:extLst>
              <a:ext uri="{FF2B5EF4-FFF2-40B4-BE49-F238E27FC236}">
                <a16:creationId xmlns:a16="http://schemas.microsoft.com/office/drawing/2014/main" id="{A04586BD-F6AA-A69A-B9A4-39B133AB4814}"/>
              </a:ext>
            </a:extLst>
          </p:cNvPr>
          <p:cNvGraphicFramePr>
            <a:graphicFrameLocks noGrp="1"/>
          </p:cNvGraphicFramePr>
          <p:nvPr>
            <p:extLst>
              <p:ext uri="{D42A27DB-BD31-4B8C-83A1-F6EECF244321}">
                <p14:modId xmlns:p14="http://schemas.microsoft.com/office/powerpoint/2010/main" val="21386547"/>
              </p:ext>
            </p:extLst>
          </p:nvPr>
        </p:nvGraphicFramePr>
        <p:xfrm>
          <a:off x="7767316" y="1950589"/>
          <a:ext cx="2969268" cy="9144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tblGrid>
              <a:tr h="289604">
                <a:tc>
                  <a:txBody>
                    <a:bodyPr/>
                    <a:lstStyle/>
                    <a:p>
                      <a:pPr algn="ctr"/>
                      <a:r>
                        <a:rPr lang="en-US" sz="1400" dirty="0"/>
                        <a:t>id</a:t>
                      </a:r>
                    </a:p>
                  </a:txBody>
                  <a:tcPr>
                    <a:noFill/>
                  </a:tcPr>
                </a:tc>
                <a:tc>
                  <a:txBody>
                    <a:bodyPr/>
                    <a:lstStyle/>
                    <a:p>
                      <a:pPr algn="ctr"/>
                      <a:r>
                        <a:rPr lang="en-US" sz="1400" dirty="0" err="1"/>
                        <a:t>column_a</a:t>
                      </a:r>
                      <a:endParaRPr lang="en-US" sz="1400" dirty="0"/>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column_b</a:t>
                      </a:r>
                      <a:endParaRPr lang="en-US" sz="1400" dirty="0"/>
                    </a:p>
                  </a:txBody>
                  <a:tcPr>
                    <a:noFill/>
                  </a:tcPr>
                </a:tc>
                <a:extLst>
                  <a:ext uri="{0D108BD9-81ED-4DB2-BD59-A6C34878D82A}">
                    <a16:rowId xmlns:a16="http://schemas.microsoft.com/office/drawing/2014/main" val="3820346319"/>
                  </a:ext>
                </a:extLst>
              </a:tr>
              <a:tr h="289604">
                <a:tc>
                  <a:txBody>
                    <a:bodyPr/>
                    <a:lstStyle/>
                    <a:p>
                      <a:pPr algn="ctr"/>
                      <a:r>
                        <a:rPr lang="en-US" sz="1400" dirty="0"/>
                        <a:t>1</a:t>
                      </a:r>
                    </a:p>
                  </a:txBody>
                  <a:tcPr>
                    <a:noFill/>
                  </a:tcPr>
                </a:tc>
                <a:tc>
                  <a:txBody>
                    <a:bodyPr/>
                    <a:lstStyle/>
                    <a:p>
                      <a:pPr algn="ctr"/>
                      <a:endParaRPr lang="en-US" sz="1400" dirty="0"/>
                    </a:p>
                  </a:txBody>
                  <a:tcPr>
                    <a:noFill/>
                  </a:tcPr>
                </a:tc>
                <a:tc>
                  <a:txBody>
                    <a:bodyPr/>
                    <a:lstStyle/>
                    <a:p>
                      <a:pPr algn="ctr"/>
                      <a:endParaRPr lang="en-US" sz="1400"/>
                    </a:p>
                  </a:txBody>
                  <a:tcPr>
                    <a:noFill/>
                  </a:tcPr>
                </a:tc>
                <a:extLst>
                  <a:ext uri="{0D108BD9-81ED-4DB2-BD59-A6C34878D82A}">
                    <a16:rowId xmlns:a16="http://schemas.microsoft.com/office/drawing/2014/main" val="4279173106"/>
                  </a:ext>
                </a:extLst>
              </a:tr>
              <a:tr h="289604">
                <a:tc>
                  <a:txBody>
                    <a:bodyPr/>
                    <a:lstStyle/>
                    <a:p>
                      <a:pPr algn="ctr"/>
                      <a:r>
                        <a:rPr lang="en-US" sz="1400" dirty="0"/>
                        <a:t>2</a:t>
                      </a:r>
                    </a:p>
                  </a:txBody>
                  <a:tcPr>
                    <a:noFill/>
                  </a:tcPr>
                </a:tc>
                <a:tc>
                  <a:txBody>
                    <a:bodyPr/>
                    <a:lstStyle/>
                    <a:p>
                      <a:pPr algn="ctr"/>
                      <a:endParaRPr lang="en-US" sz="1400" dirty="0"/>
                    </a:p>
                  </a:txBody>
                  <a:tcPr>
                    <a:noFill/>
                  </a:tcPr>
                </a:tc>
                <a:tc>
                  <a:txBody>
                    <a:bodyPr/>
                    <a:lstStyle/>
                    <a:p>
                      <a:pPr algn="ctr"/>
                      <a:endParaRPr lang="en-US" sz="1400" dirty="0"/>
                    </a:p>
                  </a:txBody>
                  <a:tcPr>
                    <a:noFill/>
                  </a:tcPr>
                </a:tc>
                <a:extLst>
                  <a:ext uri="{0D108BD9-81ED-4DB2-BD59-A6C34878D82A}">
                    <a16:rowId xmlns:a16="http://schemas.microsoft.com/office/drawing/2014/main" val="2984412950"/>
                  </a:ext>
                </a:extLst>
              </a:tr>
            </a:tbl>
          </a:graphicData>
        </a:graphic>
      </p:graphicFrame>
      <p:graphicFrame>
        <p:nvGraphicFramePr>
          <p:cNvPr id="13" name="Table 12">
            <a:extLst>
              <a:ext uri="{FF2B5EF4-FFF2-40B4-BE49-F238E27FC236}">
                <a16:creationId xmlns:a16="http://schemas.microsoft.com/office/drawing/2014/main" id="{155670D4-5593-27F6-755E-F532831B7E7B}"/>
              </a:ext>
            </a:extLst>
          </p:cNvPr>
          <p:cNvGraphicFramePr>
            <a:graphicFrameLocks noGrp="1"/>
          </p:cNvGraphicFramePr>
          <p:nvPr>
            <p:extLst>
              <p:ext uri="{D42A27DB-BD31-4B8C-83A1-F6EECF244321}">
                <p14:modId xmlns:p14="http://schemas.microsoft.com/office/powerpoint/2010/main" val="3071598787"/>
              </p:ext>
            </p:extLst>
          </p:nvPr>
        </p:nvGraphicFramePr>
        <p:xfrm>
          <a:off x="7272438" y="3364342"/>
          <a:ext cx="3959024" cy="21336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gridCol w="989756">
                  <a:extLst>
                    <a:ext uri="{9D8B030D-6E8A-4147-A177-3AD203B41FA5}">
                      <a16:colId xmlns:a16="http://schemas.microsoft.com/office/drawing/2014/main" val="87066059"/>
                    </a:ext>
                  </a:extLst>
                </a:gridCol>
              </a:tblGrid>
              <a:tr h="289604">
                <a:tc>
                  <a:txBody>
                    <a:bodyPr/>
                    <a:lstStyle/>
                    <a:p>
                      <a:pPr algn="ctr"/>
                      <a:r>
                        <a:rPr lang="en-US" sz="1400" dirty="0"/>
                        <a:t>id</a:t>
                      </a:r>
                    </a:p>
                  </a:txBody>
                  <a:tcPr/>
                </a:tc>
                <a:tc>
                  <a:txBody>
                    <a:bodyPr/>
                    <a:lstStyle/>
                    <a:p>
                      <a:pPr algn="ctr"/>
                      <a:r>
                        <a:rPr lang="en-US" sz="1400" dirty="0" err="1"/>
                        <a:t>column_x</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column_y</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FK</a:t>
                      </a:r>
                    </a:p>
                  </a:txBody>
                  <a:tcPr/>
                </a:tc>
                <a:extLst>
                  <a:ext uri="{0D108BD9-81ED-4DB2-BD59-A6C34878D82A}">
                    <a16:rowId xmlns:a16="http://schemas.microsoft.com/office/drawing/2014/main" val="3820346319"/>
                  </a:ext>
                </a:extLst>
              </a:tr>
              <a:tr h="289604">
                <a:tc>
                  <a:txBody>
                    <a:bodyPr/>
                    <a:lstStyle/>
                    <a:p>
                      <a:pPr algn="ctr"/>
                      <a:r>
                        <a:rPr lang="en-US" sz="1400" dirty="0"/>
                        <a:t>100</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4279173106"/>
                  </a:ext>
                </a:extLst>
              </a:tr>
              <a:tr h="289604">
                <a:tc>
                  <a:txBody>
                    <a:bodyPr/>
                    <a:lstStyle/>
                    <a:p>
                      <a:pPr algn="ctr"/>
                      <a:r>
                        <a:rPr lang="en-US" sz="1400" dirty="0"/>
                        <a:t>101</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2984412950"/>
                  </a:ext>
                </a:extLst>
              </a:tr>
              <a:tr h="289604">
                <a:tc>
                  <a:txBody>
                    <a:bodyPr/>
                    <a:lstStyle/>
                    <a:p>
                      <a:pPr algn="ctr"/>
                      <a:r>
                        <a:rPr lang="en-US" sz="1400" dirty="0"/>
                        <a:t>102</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101077522"/>
                  </a:ext>
                </a:extLst>
              </a:tr>
              <a:tr h="289604">
                <a:tc>
                  <a:txBody>
                    <a:bodyPr/>
                    <a:lstStyle/>
                    <a:p>
                      <a:pPr algn="ctr"/>
                      <a:r>
                        <a:rPr lang="en-US" sz="1400" dirty="0"/>
                        <a:t>103</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800862099"/>
                  </a:ext>
                </a:extLst>
              </a:tr>
              <a:tr h="289604">
                <a:tc>
                  <a:txBody>
                    <a:bodyPr/>
                    <a:lstStyle/>
                    <a:p>
                      <a:pPr algn="ctr"/>
                      <a:r>
                        <a:rPr lang="en-US" sz="1400" dirty="0"/>
                        <a:t>104</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3999802985"/>
                  </a:ext>
                </a:extLst>
              </a:tr>
              <a:tr h="289604">
                <a:tc>
                  <a:txBody>
                    <a:bodyPr/>
                    <a:lstStyle/>
                    <a:p>
                      <a:pPr algn="ctr"/>
                      <a:r>
                        <a:rPr lang="en-US" sz="1400" dirty="0"/>
                        <a:t>105</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2807656940"/>
                  </a:ext>
                </a:extLst>
              </a:tr>
            </a:tbl>
          </a:graphicData>
        </a:graphic>
      </p:graphicFrame>
      <p:cxnSp>
        <p:nvCxnSpPr>
          <p:cNvPr id="30" name="Elbow Connector 29">
            <a:extLst>
              <a:ext uri="{FF2B5EF4-FFF2-40B4-BE49-F238E27FC236}">
                <a16:creationId xmlns:a16="http://schemas.microsoft.com/office/drawing/2014/main" id="{AF410E98-64E9-4F51-B9F6-817A5944AD51}"/>
              </a:ext>
            </a:extLst>
          </p:cNvPr>
          <p:cNvCxnSpPr>
            <a:cxnSpLocks/>
          </p:cNvCxnSpPr>
          <p:nvPr/>
        </p:nvCxnSpPr>
        <p:spPr>
          <a:xfrm rot="5400000">
            <a:off x="6813915" y="2866311"/>
            <a:ext cx="1411924" cy="494879"/>
          </a:xfrm>
          <a:prstGeom prst="bentConnector4">
            <a:avLst>
              <a:gd name="adj1" fmla="val -28"/>
              <a:gd name="adj2"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7BC386BA-048E-0916-4FCA-4871353C33BE}"/>
              </a:ext>
            </a:extLst>
          </p:cNvPr>
          <p:cNvCxnSpPr>
            <a:cxnSpLocks/>
            <a:stCxn id="27" idx="1"/>
          </p:cNvCxnSpPr>
          <p:nvPr/>
        </p:nvCxnSpPr>
        <p:spPr>
          <a:xfrm rot="10800000" flipV="1">
            <a:off x="7272438" y="2407788"/>
            <a:ext cx="494879" cy="173423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D7AFDFE4-65B7-5610-C329-D1626682178F}"/>
              </a:ext>
            </a:extLst>
          </p:cNvPr>
          <p:cNvCxnSpPr>
            <a:cxnSpLocks/>
            <a:stCxn id="10" idx="1"/>
            <a:endCxn id="13" idx="1"/>
          </p:cNvCxnSpPr>
          <p:nvPr/>
        </p:nvCxnSpPr>
        <p:spPr>
          <a:xfrm rot="10800000" flipV="1">
            <a:off x="7272438" y="2407788"/>
            <a:ext cx="494878" cy="202335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3EC8E8A-ED7B-DADB-542B-8B4B2FCFE4F6}"/>
              </a:ext>
            </a:extLst>
          </p:cNvPr>
          <p:cNvCxnSpPr>
            <a:cxnSpLocks/>
            <a:stCxn id="27" idx="1"/>
          </p:cNvCxnSpPr>
          <p:nvPr/>
        </p:nvCxnSpPr>
        <p:spPr>
          <a:xfrm rot="10800000" flipV="1">
            <a:off x="7279160" y="2407789"/>
            <a:ext cx="488157" cy="2359020"/>
          </a:xfrm>
          <a:prstGeom prst="bentConnector3">
            <a:avLst>
              <a:gd name="adj1" fmla="val 14682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6B147507-6339-65DF-E2F8-78FE692645C3}"/>
              </a:ext>
            </a:extLst>
          </p:cNvPr>
          <p:cNvCxnSpPr>
            <a:cxnSpLocks/>
            <a:stCxn id="28" idx="3"/>
          </p:cNvCxnSpPr>
          <p:nvPr/>
        </p:nvCxnSpPr>
        <p:spPr>
          <a:xfrm>
            <a:off x="10736584" y="2720421"/>
            <a:ext cx="494878" cy="2331831"/>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67BE111B-3635-AD34-3688-EF73567FBFE6}"/>
              </a:ext>
            </a:extLst>
          </p:cNvPr>
          <p:cNvCxnSpPr>
            <a:cxnSpLocks/>
            <a:stCxn id="28" idx="3"/>
          </p:cNvCxnSpPr>
          <p:nvPr/>
        </p:nvCxnSpPr>
        <p:spPr>
          <a:xfrm>
            <a:off x="10736584" y="2720421"/>
            <a:ext cx="491322" cy="2653838"/>
          </a:xfrm>
          <a:prstGeom prst="bentConnector3">
            <a:avLst>
              <a:gd name="adj1" fmla="val 146528"/>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304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64408BA-9F70-4CB2-1FB2-4BCF560A803C}"/>
              </a:ext>
            </a:extLst>
          </p:cNvPr>
          <p:cNvSpPr/>
          <p:nvPr/>
        </p:nvSpPr>
        <p:spPr>
          <a:xfrm>
            <a:off x="17589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Make changes to class definitions</a:t>
            </a:r>
          </a:p>
        </p:txBody>
      </p:sp>
      <p:sp>
        <p:nvSpPr>
          <p:cNvPr id="3" name="Rounded Rectangle 2">
            <a:extLst>
              <a:ext uri="{FF2B5EF4-FFF2-40B4-BE49-F238E27FC236}">
                <a16:creationId xmlns:a16="http://schemas.microsoft.com/office/drawing/2014/main" id="{32107F0E-040B-731D-6A92-36F40BDD9FCA}"/>
              </a:ext>
            </a:extLst>
          </p:cNvPr>
          <p:cNvSpPr/>
          <p:nvPr/>
        </p:nvSpPr>
        <p:spPr>
          <a:xfrm>
            <a:off x="48450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Generate migration scripts</a:t>
            </a:r>
          </a:p>
        </p:txBody>
      </p:sp>
      <p:sp>
        <p:nvSpPr>
          <p:cNvPr id="4" name="Rounded Rectangle 3">
            <a:extLst>
              <a:ext uri="{FF2B5EF4-FFF2-40B4-BE49-F238E27FC236}">
                <a16:creationId xmlns:a16="http://schemas.microsoft.com/office/drawing/2014/main" id="{E2143D0E-9C9C-EE8A-9F41-B9BE80B3F62E}"/>
              </a:ext>
            </a:extLst>
          </p:cNvPr>
          <p:cNvSpPr/>
          <p:nvPr/>
        </p:nvSpPr>
        <p:spPr>
          <a:xfrm>
            <a:off x="795020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Apply changes to the database</a:t>
            </a:r>
          </a:p>
        </p:txBody>
      </p:sp>
      <p:sp>
        <p:nvSpPr>
          <p:cNvPr id="5" name="TextBox 4">
            <a:extLst>
              <a:ext uri="{FF2B5EF4-FFF2-40B4-BE49-F238E27FC236}">
                <a16:creationId xmlns:a16="http://schemas.microsoft.com/office/drawing/2014/main" id="{5E05AEEA-8885-016B-ED80-DD3C4C0C17C7}"/>
              </a:ext>
            </a:extLst>
          </p:cNvPr>
          <p:cNvSpPr txBox="1"/>
          <p:nvPr/>
        </p:nvSpPr>
        <p:spPr>
          <a:xfrm>
            <a:off x="1574800" y="3270934"/>
            <a:ext cx="2679700" cy="646331"/>
          </a:xfrm>
          <a:prstGeom prst="rect">
            <a:avLst/>
          </a:prstGeom>
          <a:noFill/>
        </p:spPr>
        <p:txBody>
          <a:bodyPr wrap="square" rtlCol="0">
            <a:spAutoFit/>
          </a:bodyPr>
          <a:lstStyle/>
          <a:p>
            <a:pPr algn="ctr"/>
            <a:r>
              <a:rPr lang="en-US"/>
              <a:t>The software engineer updates the code.</a:t>
            </a:r>
          </a:p>
        </p:txBody>
      </p:sp>
      <p:sp>
        <p:nvSpPr>
          <p:cNvPr id="6" name="TextBox 5">
            <a:extLst>
              <a:ext uri="{FF2B5EF4-FFF2-40B4-BE49-F238E27FC236}">
                <a16:creationId xmlns:a16="http://schemas.microsoft.com/office/drawing/2014/main" id="{76E86610-DC36-57F3-AD9C-B631B45AC164}"/>
              </a:ext>
            </a:extLst>
          </p:cNvPr>
          <p:cNvSpPr txBox="1"/>
          <p:nvPr/>
        </p:nvSpPr>
        <p:spPr>
          <a:xfrm>
            <a:off x="4660900" y="3270934"/>
            <a:ext cx="2679700" cy="1477328"/>
          </a:xfrm>
          <a:prstGeom prst="rect">
            <a:avLst/>
          </a:prstGeom>
          <a:noFill/>
        </p:spPr>
        <p:txBody>
          <a:bodyPr wrap="square" rtlCol="0">
            <a:spAutoFit/>
          </a:bodyPr>
          <a:lstStyle/>
          <a:p>
            <a:pPr algn="ctr"/>
            <a:r>
              <a:rPr lang="en-US"/>
              <a:t>The ORM generates uprade and downgrade scripts. Scripts contain data definition statements such as ALTER TABLE.</a:t>
            </a:r>
          </a:p>
        </p:txBody>
      </p:sp>
      <p:sp>
        <p:nvSpPr>
          <p:cNvPr id="7" name="TextBox 6">
            <a:extLst>
              <a:ext uri="{FF2B5EF4-FFF2-40B4-BE49-F238E27FC236}">
                <a16:creationId xmlns:a16="http://schemas.microsoft.com/office/drawing/2014/main" id="{1ADA0D0F-5A9D-838D-3D42-86AE5640D0B1}"/>
              </a:ext>
            </a:extLst>
          </p:cNvPr>
          <p:cNvSpPr txBox="1"/>
          <p:nvPr/>
        </p:nvSpPr>
        <p:spPr>
          <a:xfrm>
            <a:off x="7766050" y="3270934"/>
            <a:ext cx="2679700" cy="923330"/>
          </a:xfrm>
          <a:prstGeom prst="rect">
            <a:avLst/>
          </a:prstGeom>
          <a:noFill/>
        </p:spPr>
        <p:txBody>
          <a:bodyPr wrap="square" rtlCol="0">
            <a:spAutoFit/>
          </a:bodyPr>
          <a:lstStyle/>
          <a:p>
            <a:pPr algn="ctr"/>
            <a:r>
              <a:rPr lang="en-US"/>
              <a:t>The ORM applies the upgrade script to the database.</a:t>
            </a:r>
          </a:p>
        </p:txBody>
      </p:sp>
      <p:grpSp>
        <p:nvGrpSpPr>
          <p:cNvPr id="13" name="Group 12">
            <a:extLst>
              <a:ext uri="{FF2B5EF4-FFF2-40B4-BE49-F238E27FC236}">
                <a16:creationId xmlns:a16="http://schemas.microsoft.com/office/drawing/2014/main" id="{1D9257C0-1DC7-96CB-43FA-A9C13C003113}"/>
              </a:ext>
            </a:extLst>
          </p:cNvPr>
          <p:cNvGrpSpPr/>
          <p:nvPr/>
        </p:nvGrpSpPr>
        <p:grpSpPr>
          <a:xfrm>
            <a:off x="1758950" y="2705100"/>
            <a:ext cx="2311400" cy="406400"/>
            <a:chOff x="1765300" y="2540000"/>
            <a:chExt cx="2311400" cy="406400"/>
          </a:xfrm>
        </p:grpSpPr>
        <p:cxnSp>
          <p:nvCxnSpPr>
            <p:cNvPr id="9" name="Straight Connector 8">
              <a:extLst>
                <a:ext uri="{FF2B5EF4-FFF2-40B4-BE49-F238E27FC236}">
                  <a16:creationId xmlns:a16="http://schemas.microsoft.com/office/drawing/2014/main" id="{57332080-0293-9B49-69D5-FF6B99F53B82}"/>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CC247B-2424-2529-8CDB-C6FACF7AE16E}"/>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0BBC9571-E275-4261-BCFD-C2AD26C9FA48}"/>
              </a:ext>
            </a:extLst>
          </p:cNvPr>
          <p:cNvGrpSpPr/>
          <p:nvPr/>
        </p:nvGrpSpPr>
        <p:grpSpPr>
          <a:xfrm>
            <a:off x="4845050" y="2705100"/>
            <a:ext cx="2311400" cy="406400"/>
            <a:chOff x="1765300" y="2540000"/>
            <a:chExt cx="2311400" cy="406400"/>
          </a:xfrm>
        </p:grpSpPr>
        <p:cxnSp>
          <p:nvCxnSpPr>
            <p:cNvPr id="15" name="Straight Connector 14">
              <a:extLst>
                <a:ext uri="{FF2B5EF4-FFF2-40B4-BE49-F238E27FC236}">
                  <a16:creationId xmlns:a16="http://schemas.microsoft.com/office/drawing/2014/main" id="{66578F80-0E3D-D9E9-59BF-48A869B1A0FE}"/>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E6B4BFC-5F85-D5B5-83D6-E3D0C68B2DCF}"/>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5764065-4E7F-FA5F-6453-DC103322F4CA}"/>
              </a:ext>
            </a:extLst>
          </p:cNvPr>
          <p:cNvGrpSpPr/>
          <p:nvPr/>
        </p:nvGrpSpPr>
        <p:grpSpPr>
          <a:xfrm>
            <a:off x="7950200" y="2705100"/>
            <a:ext cx="2311400" cy="406400"/>
            <a:chOff x="1765300" y="2540000"/>
            <a:chExt cx="2311400" cy="406400"/>
          </a:xfrm>
        </p:grpSpPr>
        <p:cxnSp>
          <p:nvCxnSpPr>
            <p:cNvPr id="18" name="Straight Connector 17">
              <a:extLst>
                <a:ext uri="{FF2B5EF4-FFF2-40B4-BE49-F238E27FC236}">
                  <a16:creationId xmlns:a16="http://schemas.microsoft.com/office/drawing/2014/main" id="{734CF01C-3324-80D5-926B-AC89CF63AA46}"/>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378CD2-00CE-64B8-3F50-537F89B572FA}"/>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2DA74EF5-1BF1-79A0-8E81-109DE552DFB8}"/>
              </a:ext>
            </a:extLst>
          </p:cNvPr>
          <p:cNvCxnSpPr>
            <a:stCxn id="2" idx="3"/>
            <a:endCxn id="3" idx="1"/>
          </p:cNvCxnSpPr>
          <p:nvPr/>
        </p:nvCxnSpPr>
        <p:spPr>
          <a:xfrm>
            <a:off x="4070350" y="1962150"/>
            <a:ext cx="7747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2021805-AEA2-168E-8D08-B2F4C37ADD24}"/>
              </a:ext>
            </a:extLst>
          </p:cNvPr>
          <p:cNvCxnSpPr>
            <a:cxnSpLocks/>
            <a:stCxn id="3" idx="3"/>
            <a:endCxn id="4" idx="1"/>
          </p:cNvCxnSpPr>
          <p:nvPr/>
        </p:nvCxnSpPr>
        <p:spPr>
          <a:xfrm>
            <a:off x="7156450" y="1962150"/>
            <a:ext cx="7937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49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ircular Arrow 2">
            <a:extLst>
              <a:ext uri="{FF2B5EF4-FFF2-40B4-BE49-F238E27FC236}">
                <a16:creationId xmlns:a16="http://schemas.microsoft.com/office/drawing/2014/main" id="{049ADACC-68E0-ADDE-17A5-D9353F61092F}"/>
              </a:ext>
            </a:extLst>
          </p:cNvPr>
          <p:cNvSpPr/>
          <p:nvPr/>
        </p:nvSpPr>
        <p:spPr>
          <a:xfrm rot="13870649">
            <a:off x="2572757" y="2263969"/>
            <a:ext cx="1782814" cy="187286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 name="Circular Arrow 3">
            <a:extLst>
              <a:ext uri="{FF2B5EF4-FFF2-40B4-BE49-F238E27FC236}">
                <a16:creationId xmlns:a16="http://schemas.microsoft.com/office/drawing/2014/main" id="{482A6A3A-0762-0796-77A7-B8C6124A24DD}"/>
              </a:ext>
            </a:extLst>
          </p:cNvPr>
          <p:cNvSpPr/>
          <p:nvPr/>
        </p:nvSpPr>
        <p:spPr>
          <a:xfrm rot="13870649">
            <a:off x="5143500" y="1892300"/>
            <a:ext cx="2616200" cy="261620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1C07842-CB06-716E-FCEE-5E6C18EF4817}"/>
              </a:ext>
            </a:extLst>
          </p:cNvPr>
          <p:cNvSpPr txBox="1"/>
          <p:nvPr/>
        </p:nvSpPr>
        <p:spPr>
          <a:xfrm>
            <a:off x="408045" y="2877234"/>
            <a:ext cx="1511300" cy="646331"/>
          </a:xfrm>
          <a:prstGeom prst="rect">
            <a:avLst/>
          </a:prstGeom>
          <a:noFill/>
        </p:spPr>
        <p:txBody>
          <a:bodyPr wrap="square" rtlCol="0">
            <a:spAutoFit/>
          </a:bodyPr>
          <a:lstStyle/>
          <a:p>
            <a:r>
              <a:rPr lang="en-US" b="1"/>
              <a:t>Initial project requirements</a:t>
            </a:r>
          </a:p>
        </p:txBody>
      </p:sp>
      <p:sp>
        <p:nvSpPr>
          <p:cNvPr id="6" name="TextBox 5">
            <a:extLst>
              <a:ext uri="{FF2B5EF4-FFF2-40B4-BE49-F238E27FC236}">
                <a16:creationId xmlns:a16="http://schemas.microsoft.com/office/drawing/2014/main" id="{32D858CF-DB8D-BABD-27AD-EC33D4C7048B}"/>
              </a:ext>
            </a:extLst>
          </p:cNvPr>
          <p:cNvSpPr txBox="1"/>
          <p:nvPr/>
        </p:nvSpPr>
        <p:spPr>
          <a:xfrm>
            <a:off x="2766065" y="2877234"/>
            <a:ext cx="1511300" cy="646331"/>
          </a:xfrm>
          <a:prstGeom prst="rect">
            <a:avLst/>
          </a:prstGeom>
          <a:noFill/>
        </p:spPr>
        <p:txBody>
          <a:bodyPr wrap="square" rtlCol="0">
            <a:spAutoFit/>
          </a:bodyPr>
          <a:lstStyle/>
          <a:p>
            <a:pPr algn="ctr"/>
            <a:r>
              <a:rPr lang="en-US" b="1"/>
              <a:t>High level design</a:t>
            </a:r>
          </a:p>
        </p:txBody>
      </p:sp>
      <p:sp>
        <p:nvSpPr>
          <p:cNvPr id="7" name="TextBox 6">
            <a:extLst>
              <a:ext uri="{FF2B5EF4-FFF2-40B4-BE49-F238E27FC236}">
                <a16:creationId xmlns:a16="http://schemas.microsoft.com/office/drawing/2014/main" id="{2F8D15A0-894E-B3C2-36BE-A721A0994529}"/>
              </a:ext>
            </a:extLst>
          </p:cNvPr>
          <p:cNvSpPr txBox="1"/>
          <p:nvPr/>
        </p:nvSpPr>
        <p:spPr>
          <a:xfrm>
            <a:off x="5695950" y="2877234"/>
            <a:ext cx="1511300" cy="646331"/>
          </a:xfrm>
          <a:prstGeom prst="rect">
            <a:avLst/>
          </a:prstGeom>
          <a:noFill/>
        </p:spPr>
        <p:txBody>
          <a:bodyPr wrap="square" rtlCol="0">
            <a:spAutoFit/>
          </a:bodyPr>
          <a:lstStyle/>
          <a:p>
            <a:pPr algn="ctr"/>
            <a:r>
              <a:rPr lang="en-US" b="1"/>
              <a:t>Low level design</a:t>
            </a:r>
          </a:p>
        </p:txBody>
      </p:sp>
      <p:sp>
        <p:nvSpPr>
          <p:cNvPr id="8" name="TextBox 7">
            <a:extLst>
              <a:ext uri="{FF2B5EF4-FFF2-40B4-BE49-F238E27FC236}">
                <a16:creationId xmlns:a16="http://schemas.microsoft.com/office/drawing/2014/main" id="{C811103C-E297-4F50-A0A9-7914174D1B18}"/>
              </a:ext>
            </a:extLst>
          </p:cNvPr>
          <p:cNvSpPr txBox="1"/>
          <p:nvPr/>
        </p:nvSpPr>
        <p:spPr>
          <a:xfrm>
            <a:off x="2322419" y="4481945"/>
            <a:ext cx="2765186" cy="1477328"/>
          </a:xfrm>
          <a:prstGeom prst="rect">
            <a:avLst/>
          </a:prstGeom>
          <a:noFill/>
        </p:spPr>
        <p:txBody>
          <a:bodyPr wrap="square" rtlCol="0">
            <a:spAutoFit/>
          </a:bodyPr>
          <a:lstStyle/>
          <a:p>
            <a:pPr marL="342900" indent="-342900">
              <a:buFont typeface="+mj-lt"/>
              <a:buAutoNum type="arabicPeriod"/>
            </a:pPr>
            <a:r>
              <a:rPr lang="en-US"/>
              <a:t>Generate high level descriptions</a:t>
            </a:r>
          </a:p>
          <a:p>
            <a:pPr marL="342900" indent="-342900">
              <a:buFont typeface="+mj-lt"/>
              <a:buAutoNum type="arabicPeriod"/>
            </a:pPr>
            <a:r>
              <a:rPr lang="en-US"/>
              <a:t>Evaluate against requirements</a:t>
            </a:r>
          </a:p>
          <a:p>
            <a:pPr marL="342900" indent="-342900">
              <a:buFont typeface="+mj-lt"/>
              <a:buAutoNum type="arabicPeriod"/>
            </a:pPr>
            <a:r>
              <a:rPr lang="en-US"/>
              <a:t>Repeat</a:t>
            </a:r>
          </a:p>
        </p:txBody>
      </p:sp>
      <p:sp>
        <p:nvSpPr>
          <p:cNvPr id="9" name="TextBox 8">
            <a:extLst>
              <a:ext uri="{FF2B5EF4-FFF2-40B4-BE49-F238E27FC236}">
                <a16:creationId xmlns:a16="http://schemas.microsoft.com/office/drawing/2014/main" id="{0BE5AEC8-3BA4-74D1-C6C4-FC2F523EC8AD}"/>
              </a:ext>
            </a:extLst>
          </p:cNvPr>
          <p:cNvSpPr txBox="1"/>
          <p:nvPr/>
        </p:nvSpPr>
        <p:spPr>
          <a:xfrm>
            <a:off x="5150000" y="4481945"/>
            <a:ext cx="2765186" cy="1477328"/>
          </a:xfrm>
          <a:prstGeom prst="rect">
            <a:avLst/>
          </a:prstGeom>
          <a:noFill/>
        </p:spPr>
        <p:txBody>
          <a:bodyPr wrap="square" rtlCol="0">
            <a:spAutoFit/>
          </a:bodyPr>
          <a:lstStyle/>
          <a:p>
            <a:pPr marL="342900" indent="-342900">
              <a:buFont typeface="+mj-lt"/>
              <a:buAutoNum type="arabicPeriod"/>
            </a:pPr>
            <a:r>
              <a:rPr lang="en-US"/>
              <a:t>Generate module code</a:t>
            </a:r>
          </a:p>
          <a:p>
            <a:pPr marL="342900" indent="-342900">
              <a:buFont typeface="+mj-lt"/>
              <a:buAutoNum type="arabicPeriod"/>
            </a:pPr>
            <a:r>
              <a:rPr lang="en-US"/>
              <a:t>Apply standards, debug, test, integrate</a:t>
            </a:r>
          </a:p>
          <a:p>
            <a:pPr marL="342900" indent="-342900">
              <a:buFont typeface="+mj-lt"/>
              <a:buAutoNum type="arabicPeriod"/>
            </a:pPr>
            <a:r>
              <a:rPr lang="en-US"/>
              <a:t>Refactor</a:t>
            </a:r>
          </a:p>
          <a:p>
            <a:pPr marL="342900" indent="-342900">
              <a:buFont typeface="+mj-lt"/>
              <a:buAutoNum type="arabicPeriod"/>
            </a:pPr>
            <a:r>
              <a:rPr lang="en-US"/>
              <a:t>Repeat</a:t>
            </a:r>
          </a:p>
        </p:txBody>
      </p:sp>
      <p:sp>
        <p:nvSpPr>
          <p:cNvPr id="10" name="Right Arrow 9">
            <a:extLst>
              <a:ext uri="{FF2B5EF4-FFF2-40B4-BE49-F238E27FC236}">
                <a16:creationId xmlns:a16="http://schemas.microsoft.com/office/drawing/2014/main" id="{02C355BC-4686-ECC0-70EB-154F9A1DAF03}"/>
              </a:ext>
            </a:extLst>
          </p:cNvPr>
          <p:cNvSpPr/>
          <p:nvPr/>
        </p:nvSpPr>
        <p:spPr>
          <a:xfrm>
            <a:off x="1874175" y="3130548"/>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CF83079C-138B-182E-867D-C57256D12EB8}"/>
              </a:ext>
            </a:extLst>
          </p:cNvPr>
          <p:cNvSpPr/>
          <p:nvPr/>
        </p:nvSpPr>
        <p:spPr>
          <a:xfrm>
            <a:off x="4546908"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A7581B51-10EE-C6AD-5C52-1211D47C1239}"/>
              </a:ext>
            </a:extLst>
          </p:cNvPr>
          <p:cNvSpPr/>
          <p:nvPr/>
        </p:nvSpPr>
        <p:spPr>
          <a:xfrm>
            <a:off x="7826286"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2BD961-C433-58DD-BD6D-5A0BFE541C43}"/>
              </a:ext>
            </a:extLst>
          </p:cNvPr>
          <p:cNvSpPr txBox="1"/>
          <p:nvPr/>
        </p:nvSpPr>
        <p:spPr>
          <a:xfrm>
            <a:off x="8479785" y="3015733"/>
            <a:ext cx="1511300" cy="369332"/>
          </a:xfrm>
          <a:prstGeom prst="rect">
            <a:avLst/>
          </a:prstGeom>
          <a:noFill/>
        </p:spPr>
        <p:txBody>
          <a:bodyPr wrap="square" rtlCol="0">
            <a:spAutoFit/>
          </a:bodyPr>
          <a:lstStyle/>
          <a:p>
            <a:r>
              <a:rPr lang="en-US" b="1"/>
              <a:t>Final product</a:t>
            </a:r>
          </a:p>
        </p:txBody>
      </p:sp>
    </p:spTree>
    <p:extLst>
      <p:ext uri="{BB962C8B-B14F-4D97-AF65-F5344CB8AC3E}">
        <p14:creationId xmlns:p14="http://schemas.microsoft.com/office/powerpoint/2010/main" val="2494509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1C247-3A23-FA4C-9D7F-2F651DBD7304}"/>
              </a:ext>
            </a:extLst>
          </p:cNvPr>
          <p:cNvSpPr txBox="1"/>
          <p:nvPr/>
        </p:nvSpPr>
        <p:spPr>
          <a:xfrm>
            <a:off x="1152939" y="993913"/>
            <a:ext cx="3826565" cy="5355312"/>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C:\</a:t>
            </a:r>
          </a:p>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Application\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 (x86)\</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Windows\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System32\</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CF790522-6C8E-E64E-7FA6-B0C326B152BE}"/>
              </a:ext>
            </a:extLst>
          </p:cNvPr>
          <p:cNvSpPr txBox="1"/>
          <p:nvPr/>
        </p:nvSpPr>
        <p:spPr>
          <a:xfrm>
            <a:off x="5241236" y="993912"/>
            <a:ext cx="3826565" cy="6186309"/>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etc/</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usr/</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local/</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opt/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home/</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GB">
              <a:solidFill>
                <a:srgbClr val="202122"/>
              </a:solidFill>
              <a:latin typeface="Menlo" panose="020B0609030804020204" pitchFamily="49" charset="0"/>
              <a:ea typeface="Menlo" panose="020B0609030804020204" pitchFamily="49" charset="0"/>
              <a:cs typeface="Menlo" panose="020B0609030804020204" pitchFamily="49" charset="0"/>
            </a:endParaRP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4" name="TextBox 3">
            <a:extLst>
              <a:ext uri="{FF2B5EF4-FFF2-40B4-BE49-F238E27FC236}">
                <a16:creationId xmlns:a16="http://schemas.microsoft.com/office/drawing/2014/main" id="{BF835D14-BC36-8EAC-F0C2-BB65461FE0EB}"/>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5" name="TextBox 4">
            <a:extLst>
              <a:ext uri="{FF2B5EF4-FFF2-40B4-BE49-F238E27FC236}">
                <a16:creationId xmlns:a16="http://schemas.microsoft.com/office/drawing/2014/main" id="{D7F7A89D-C670-A892-417E-F579269BA621}"/>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1041371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A9F79-9B45-F2B5-906D-1D7F54AE57D4}"/>
              </a:ext>
            </a:extLst>
          </p:cNvPr>
          <p:cNvSpPr txBox="1"/>
          <p:nvPr/>
        </p:nvSpPr>
        <p:spPr>
          <a:xfrm>
            <a:off x="1293668" y="1070264"/>
            <a:ext cx="3413414" cy="2862322"/>
          </a:xfrm>
          <a:prstGeom prst="rect">
            <a:avLst/>
          </a:prstGeom>
          <a:noFill/>
        </p:spPr>
        <p:txBody>
          <a:bodyPr wrap="square">
            <a:spAutoFit/>
          </a:bodyPr>
          <a:lstStyle/>
          <a:p>
            <a:r>
              <a:rPr lang="en-GB" b="0" i="0">
                <a:solidFill>
                  <a:srgbClr val="212529"/>
                </a:solidFill>
                <a:effectLst/>
                <a:latin typeface="Fira code" panose="020F0502020204030204" pitchFamily="34" charset="0"/>
              </a:rPr>
              <a:t>C:\ </a:t>
            </a:r>
          </a:p>
          <a:p>
            <a:r>
              <a:rPr lang="en-GB" b="0" i="0">
                <a:solidFill>
                  <a:srgbClr val="212529"/>
                </a:solidFill>
                <a:effectLst/>
                <a:latin typeface="Fira code" panose="020F0502020204030204" pitchFamily="34" charset="0"/>
              </a:rPr>
              <a:t>├── Program Files</a:t>
            </a:r>
          </a:p>
          <a:p>
            <a:r>
              <a:rPr lang="en-GB" b="0" i="0">
                <a:solidFill>
                  <a:srgbClr val="212529"/>
                </a:solidFill>
                <a:effectLst/>
                <a:latin typeface="Fira code" panose="020F0502020204030204" pitchFamily="34" charset="0"/>
              </a:rPr>
              <a:t>│   └── Application</a:t>
            </a:r>
          </a:p>
          <a:p>
            <a:r>
              <a:rPr lang="en-GB" b="0" i="0">
                <a:solidFill>
                  <a:srgbClr val="212529"/>
                </a:solidFill>
                <a:effectLst/>
                <a:latin typeface="Fira code" panose="020F0502020204030204" pitchFamily="34" charset="0"/>
              </a:rPr>
              <a:t>│       └── ... </a:t>
            </a:r>
          </a:p>
          <a:p>
            <a:r>
              <a:rPr lang="en-GB" b="0" i="0">
                <a:solidFill>
                  <a:srgbClr val="212529"/>
                </a:solidFill>
                <a:effectLst/>
                <a:latin typeface="Fira code" panose="020F0502020204030204" pitchFamily="34" charset="0"/>
              </a:rPr>
              <a:t>├── Program Files (x86)</a:t>
            </a:r>
          </a:p>
          <a:p>
            <a:r>
              <a:rPr lang="en-GB" b="0" i="0">
                <a:solidFill>
                  <a:srgbClr val="212529"/>
                </a:solidFill>
                <a:effectLst/>
                <a:latin typeface="Fira code" panose="020F0502020204030204" pitchFamily="34" charset="0"/>
              </a:rPr>
              <a:t>└── Windows</a:t>
            </a:r>
          </a:p>
          <a:p>
            <a:r>
              <a:rPr lang="en-GB" b="0" i="0">
                <a:solidFill>
                  <a:srgbClr val="212529"/>
                </a:solidFill>
                <a:effectLst/>
                <a:latin typeface="Fira code" panose="020F0502020204030204" pitchFamily="34" charset="0"/>
              </a:rPr>
              <a:t>    ├── System </a:t>
            </a:r>
          </a:p>
          <a:p>
            <a:r>
              <a:rPr lang="en-GB" b="0" i="0">
                <a:solidFill>
                  <a:srgbClr val="212529"/>
                </a:solidFill>
                <a:effectLst/>
                <a:latin typeface="Fira code" panose="020F0502020204030204" pitchFamily="34" charset="0"/>
              </a:rPr>
              <a:t>    │   └── ... </a:t>
            </a:r>
          </a:p>
          <a:p>
            <a:r>
              <a:rPr lang="en-GB">
                <a:solidFill>
                  <a:srgbClr val="212529"/>
                </a:solidFill>
                <a:latin typeface="Fira code" panose="020F0502020204030204" pitchFamily="34" charset="0"/>
              </a:rPr>
              <a:t>    </a:t>
            </a:r>
            <a:r>
              <a:rPr lang="en-GB" b="0" i="0">
                <a:solidFill>
                  <a:srgbClr val="212529"/>
                </a:solidFill>
                <a:effectLst/>
                <a:latin typeface="Fira code" panose="020F0502020204030204" pitchFamily="34" charset="0"/>
              </a:rPr>
              <a:t>└── System32 </a:t>
            </a:r>
          </a:p>
          <a:p>
            <a:r>
              <a:rPr lang="en-GB">
                <a:solidFill>
                  <a:srgbClr val="212529"/>
                </a:solidFill>
                <a:latin typeface="Fira code" panose="020F0502020204030204" pitchFamily="34" charset="0"/>
              </a:rPr>
              <a:t>        </a:t>
            </a:r>
            <a:r>
              <a:rPr lang="en-GB" b="0" i="0">
                <a:solidFill>
                  <a:srgbClr val="212529"/>
                </a:solidFill>
                <a:effectLst/>
                <a:latin typeface="Fira code" panose="020F0502020204030204" pitchFamily="34" charset="0"/>
              </a:rPr>
              <a:t>└── ...</a:t>
            </a:r>
            <a:endParaRPr lang="en-US"/>
          </a:p>
        </p:txBody>
      </p:sp>
      <p:sp>
        <p:nvSpPr>
          <p:cNvPr id="5" name="TextBox 4">
            <a:extLst>
              <a:ext uri="{FF2B5EF4-FFF2-40B4-BE49-F238E27FC236}">
                <a16:creationId xmlns:a16="http://schemas.microsoft.com/office/drawing/2014/main" id="{BCD55FFF-6A16-3C27-01BA-F7B12EAD65A4}"/>
              </a:ext>
            </a:extLst>
          </p:cNvPr>
          <p:cNvSpPr txBox="1"/>
          <p:nvPr/>
        </p:nvSpPr>
        <p:spPr>
          <a:xfrm>
            <a:off x="4954734" y="1070264"/>
            <a:ext cx="2530186" cy="3693319"/>
          </a:xfrm>
          <a:prstGeom prst="rect">
            <a:avLst/>
          </a:prstGeom>
          <a:noFill/>
        </p:spPr>
        <p:txBody>
          <a:bodyPr wrap="square">
            <a:spAutoFit/>
          </a:bodyPr>
          <a:lstStyle/>
          <a:p>
            <a:r>
              <a:rPr lang="en-GB" b="0" i="0">
                <a:solidFill>
                  <a:srgbClr val="212529"/>
                </a:solidFill>
                <a:effectLst/>
                <a:latin typeface="Fira code" panose="020B0809050000020004" pitchFamily="49" charset="0"/>
              </a:rPr>
              <a:t>/ </a:t>
            </a:r>
          </a:p>
          <a:p>
            <a:r>
              <a:rPr lang="en-GB" b="0" i="0">
                <a:solidFill>
                  <a:srgbClr val="212529"/>
                </a:solidFill>
                <a:effectLst/>
                <a:latin typeface="Fira code" panose="020B0809050000020004" pitchFamily="49" charset="0"/>
              </a:rPr>
              <a:t>├── bin </a:t>
            </a:r>
          </a:p>
          <a:p>
            <a:r>
              <a:rPr lang="en-GB" b="0" i="0">
                <a:solidFill>
                  <a:srgbClr val="212529"/>
                </a:solidFill>
                <a:effectLst/>
                <a:latin typeface="Fira code" panose="020B0809050000020004" pitchFamily="49" charset="0"/>
              </a:rPr>
              <a:t>├── etc </a:t>
            </a:r>
          </a:p>
          <a:p>
            <a:r>
              <a:rPr lang="en-GB" b="0" i="0">
                <a:solidFill>
                  <a:srgbClr val="212529"/>
                </a:solidFill>
                <a:effectLst/>
                <a:latin typeface="Fira code" panose="020B0809050000020004" pitchFamily="49" charset="0"/>
              </a:rPr>
              <a:t>├── usr </a:t>
            </a:r>
          </a:p>
          <a:p>
            <a:r>
              <a:rPr lang="en-GB" b="0" i="0">
                <a:solidFill>
                  <a:srgbClr val="212529"/>
                </a:solidFill>
                <a:effectLst/>
                <a:latin typeface="Fira code" panose="020B0809050000020004" pitchFamily="49" charset="0"/>
              </a:rPr>
              <a:t>│   ├── bin </a:t>
            </a:r>
          </a:p>
          <a:p>
            <a:r>
              <a:rPr lang="en-GB" b="0" i="0">
                <a:solidFill>
                  <a:srgbClr val="212529"/>
                </a:solidFill>
                <a:effectLst/>
                <a:latin typeface="Fira code" panose="020B0809050000020004" pitchFamily="49" charset="0"/>
              </a:rPr>
              <a:t>│   └── local </a:t>
            </a:r>
          </a:p>
          <a:p>
            <a:r>
              <a:rPr lang="en-GB" b="0" i="0">
                <a:solidFill>
                  <a:srgbClr val="212529"/>
                </a:solidFill>
                <a:effectLst/>
                <a:latin typeface="Fira code" panose="020B0809050000020004" pitchFamily="49" charset="0"/>
              </a:rPr>
              <a:t>│       ├── bin </a:t>
            </a:r>
          </a:p>
          <a:p>
            <a:r>
              <a:rPr lang="en-GB" b="0" i="0">
                <a:solidFill>
                  <a:srgbClr val="212529"/>
                </a:solidFill>
                <a:effectLst/>
                <a:latin typeface="Fira code" panose="020B0809050000020004" pitchFamily="49" charset="0"/>
              </a:rPr>
              <a:t>│       └── ... </a:t>
            </a:r>
          </a:p>
          <a:p>
            <a:r>
              <a:rPr lang="en-GB" b="0" i="0">
                <a:solidFill>
                  <a:srgbClr val="212529"/>
                </a:solidFill>
                <a:effectLst/>
                <a:latin typeface="Fira code" panose="020B0809050000020004" pitchFamily="49" charset="0"/>
              </a:rPr>
              <a:t>├── opt </a:t>
            </a:r>
          </a:p>
          <a:p>
            <a:r>
              <a:rPr lang="en-GB" b="0" i="0">
                <a:solidFill>
                  <a:srgbClr val="212529"/>
                </a:solidFill>
                <a:effectLst/>
                <a:latin typeface="Fira code" panose="020B0809050000020004" pitchFamily="49" charset="0"/>
              </a:rPr>
              <a:t>└── home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userdir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bin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a:t>
            </a:r>
            <a:endParaRPr lang="en-US"/>
          </a:p>
        </p:txBody>
      </p:sp>
      <p:sp>
        <p:nvSpPr>
          <p:cNvPr id="6" name="TextBox 5">
            <a:extLst>
              <a:ext uri="{FF2B5EF4-FFF2-40B4-BE49-F238E27FC236}">
                <a16:creationId xmlns:a16="http://schemas.microsoft.com/office/drawing/2014/main" id="{FF3DB082-11BA-4991-7321-930AB549F088}"/>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7" name="TextBox 6">
            <a:extLst>
              <a:ext uri="{FF2B5EF4-FFF2-40B4-BE49-F238E27FC236}">
                <a16:creationId xmlns:a16="http://schemas.microsoft.com/office/drawing/2014/main" id="{206F2462-0123-6754-0655-C382053F23DB}"/>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3690803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A82B85F8-4C1F-0152-9A29-D883DB2EEE2B}"/>
              </a:ext>
            </a:extLst>
          </p:cNvPr>
          <p:cNvSpPr/>
          <p:nvPr/>
        </p:nvSpPr>
        <p:spPr>
          <a:xfrm>
            <a:off x="4076699" y="3261179"/>
            <a:ext cx="1643270" cy="1033669"/>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Database</a:t>
            </a:r>
          </a:p>
        </p:txBody>
      </p:sp>
      <p:pic>
        <p:nvPicPr>
          <p:cNvPr id="4" name="Picture 3">
            <a:extLst>
              <a:ext uri="{FF2B5EF4-FFF2-40B4-BE49-F238E27FC236}">
                <a16:creationId xmlns:a16="http://schemas.microsoft.com/office/drawing/2014/main" id="{0BFEA148-D2E6-6880-2E56-C2D861330564}"/>
              </a:ext>
            </a:extLst>
          </p:cNvPr>
          <p:cNvPicPr>
            <a:picLocks noChangeAspect="1"/>
          </p:cNvPicPr>
          <p:nvPr/>
        </p:nvPicPr>
        <p:blipFill>
          <a:blip r:embed="rId2"/>
          <a:stretch>
            <a:fillRect/>
          </a:stretch>
        </p:blipFill>
        <p:spPr>
          <a:xfrm>
            <a:off x="2729948" y="1786069"/>
            <a:ext cx="446922" cy="446922"/>
          </a:xfrm>
          <a:prstGeom prst="rect">
            <a:avLst/>
          </a:prstGeom>
        </p:spPr>
      </p:pic>
      <p:pic>
        <p:nvPicPr>
          <p:cNvPr id="6" name="Picture 5">
            <a:extLst>
              <a:ext uri="{FF2B5EF4-FFF2-40B4-BE49-F238E27FC236}">
                <a16:creationId xmlns:a16="http://schemas.microsoft.com/office/drawing/2014/main" id="{37478096-ADDF-401F-152C-0FAE96F7B3AC}"/>
              </a:ext>
            </a:extLst>
          </p:cNvPr>
          <p:cNvPicPr>
            <a:picLocks noChangeAspect="1"/>
          </p:cNvPicPr>
          <p:nvPr/>
        </p:nvPicPr>
        <p:blipFill>
          <a:blip r:embed="rId3"/>
          <a:stretch>
            <a:fillRect/>
          </a:stretch>
        </p:blipFill>
        <p:spPr>
          <a:xfrm>
            <a:off x="6172878" y="1115686"/>
            <a:ext cx="446922" cy="446922"/>
          </a:xfrm>
          <a:prstGeom prst="rect">
            <a:avLst/>
          </a:prstGeom>
        </p:spPr>
      </p:pic>
      <p:pic>
        <p:nvPicPr>
          <p:cNvPr id="8" name="Picture 7">
            <a:extLst>
              <a:ext uri="{FF2B5EF4-FFF2-40B4-BE49-F238E27FC236}">
                <a16:creationId xmlns:a16="http://schemas.microsoft.com/office/drawing/2014/main" id="{3E09D836-AD39-74C7-DE86-CA88AF483EC1}"/>
              </a:ext>
            </a:extLst>
          </p:cNvPr>
          <p:cNvPicPr>
            <a:picLocks noChangeAspect="1"/>
          </p:cNvPicPr>
          <p:nvPr/>
        </p:nvPicPr>
        <p:blipFill>
          <a:blip r:embed="rId4"/>
          <a:stretch>
            <a:fillRect/>
          </a:stretch>
        </p:blipFill>
        <p:spPr>
          <a:xfrm>
            <a:off x="4766153" y="892225"/>
            <a:ext cx="446922" cy="446922"/>
          </a:xfrm>
          <a:prstGeom prst="rect">
            <a:avLst/>
          </a:prstGeom>
        </p:spPr>
      </p:pic>
      <p:pic>
        <p:nvPicPr>
          <p:cNvPr id="10" name="Picture 9">
            <a:extLst>
              <a:ext uri="{FF2B5EF4-FFF2-40B4-BE49-F238E27FC236}">
                <a16:creationId xmlns:a16="http://schemas.microsoft.com/office/drawing/2014/main" id="{99DFA715-0EED-46BA-B30B-23741968EC0A}"/>
              </a:ext>
            </a:extLst>
          </p:cNvPr>
          <p:cNvPicPr>
            <a:picLocks noChangeAspect="1"/>
          </p:cNvPicPr>
          <p:nvPr/>
        </p:nvPicPr>
        <p:blipFill>
          <a:blip r:embed="rId5"/>
          <a:stretch>
            <a:fillRect/>
          </a:stretch>
        </p:blipFill>
        <p:spPr>
          <a:xfrm>
            <a:off x="6897182" y="1606256"/>
            <a:ext cx="331304" cy="331304"/>
          </a:xfrm>
          <a:prstGeom prst="rect">
            <a:avLst/>
          </a:prstGeom>
        </p:spPr>
      </p:pic>
      <p:pic>
        <p:nvPicPr>
          <p:cNvPr id="12" name="Picture 11">
            <a:extLst>
              <a:ext uri="{FF2B5EF4-FFF2-40B4-BE49-F238E27FC236}">
                <a16:creationId xmlns:a16="http://schemas.microsoft.com/office/drawing/2014/main" id="{44CFEE74-ECAE-C225-5AAE-EF1B8D5AB093}"/>
              </a:ext>
            </a:extLst>
          </p:cNvPr>
          <p:cNvPicPr>
            <a:picLocks noChangeAspect="1"/>
          </p:cNvPicPr>
          <p:nvPr/>
        </p:nvPicPr>
        <p:blipFill>
          <a:blip r:embed="rId6"/>
          <a:stretch>
            <a:fillRect/>
          </a:stretch>
        </p:blipFill>
        <p:spPr>
          <a:xfrm>
            <a:off x="3366052" y="971063"/>
            <a:ext cx="331304" cy="331304"/>
          </a:xfrm>
          <a:prstGeom prst="rect">
            <a:avLst/>
          </a:prstGeom>
        </p:spPr>
      </p:pic>
      <p:pic>
        <p:nvPicPr>
          <p:cNvPr id="14" name="Picture 13">
            <a:extLst>
              <a:ext uri="{FF2B5EF4-FFF2-40B4-BE49-F238E27FC236}">
                <a16:creationId xmlns:a16="http://schemas.microsoft.com/office/drawing/2014/main" id="{8E00899D-E94A-8D69-A46D-910BA1F8CD74}"/>
              </a:ext>
            </a:extLst>
          </p:cNvPr>
          <p:cNvPicPr>
            <a:picLocks noChangeAspect="1"/>
          </p:cNvPicPr>
          <p:nvPr/>
        </p:nvPicPr>
        <p:blipFill>
          <a:blip r:embed="rId7"/>
          <a:stretch>
            <a:fillRect/>
          </a:stretch>
        </p:blipFill>
        <p:spPr>
          <a:xfrm>
            <a:off x="2417324" y="1562609"/>
            <a:ext cx="446921" cy="446921"/>
          </a:xfrm>
          <a:prstGeom prst="rect">
            <a:avLst/>
          </a:prstGeom>
        </p:spPr>
      </p:pic>
      <p:pic>
        <p:nvPicPr>
          <p:cNvPr id="15" name="Picture 14">
            <a:extLst>
              <a:ext uri="{FF2B5EF4-FFF2-40B4-BE49-F238E27FC236}">
                <a16:creationId xmlns:a16="http://schemas.microsoft.com/office/drawing/2014/main" id="{4204EAD8-3412-12C3-4A26-261C95336421}"/>
              </a:ext>
            </a:extLst>
          </p:cNvPr>
          <p:cNvPicPr>
            <a:picLocks noChangeAspect="1"/>
          </p:cNvPicPr>
          <p:nvPr/>
        </p:nvPicPr>
        <p:blipFill>
          <a:blip r:embed="rId7"/>
          <a:stretch>
            <a:fillRect/>
          </a:stretch>
        </p:blipFill>
        <p:spPr>
          <a:xfrm>
            <a:off x="3074506" y="771131"/>
            <a:ext cx="446921" cy="446921"/>
          </a:xfrm>
          <a:prstGeom prst="rect">
            <a:avLst/>
          </a:prstGeom>
        </p:spPr>
      </p:pic>
      <p:pic>
        <p:nvPicPr>
          <p:cNvPr id="16" name="Picture 15">
            <a:extLst>
              <a:ext uri="{FF2B5EF4-FFF2-40B4-BE49-F238E27FC236}">
                <a16:creationId xmlns:a16="http://schemas.microsoft.com/office/drawing/2014/main" id="{D60C8652-32AC-5199-EB2E-41FD45225F7E}"/>
              </a:ext>
            </a:extLst>
          </p:cNvPr>
          <p:cNvPicPr>
            <a:picLocks noChangeAspect="1"/>
          </p:cNvPicPr>
          <p:nvPr/>
        </p:nvPicPr>
        <p:blipFill>
          <a:blip r:embed="rId7"/>
          <a:stretch>
            <a:fillRect/>
          </a:stretch>
        </p:blipFill>
        <p:spPr>
          <a:xfrm>
            <a:off x="4454726" y="658591"/>
            <a:ext cx="446921" cy="446921"/>
          </a:xfrm>
          <a:prstGeom prst="rect">
            <a:avLst/>
          </a:prstGeom>
        </p:spPr>
      </p:pic>
      <p:pic>
        <p:nvPicPr>
          <p:cNvPr id="17" name="Picture 16">
            <a:extLst>
              <a:ext uri="{FF2B5EF4-FFF2-40B4-BE49-F238E27FC236}">
                <a16:creationId xmlns:a16="http://schemas.microsoft.com/office/drawing/2014/main" id="{3761EB12-514F-6D3D-82BF-6609F95A7705}"/>
              </a:ext>
            </a:extLst>
          </p:cNvPr>
          <p:cNvPicPr>
            <a:picLocks noChangeAspect="1"/>
          </p:cNvPicPr>
          <p:nvPr/>
        </p:nvPicPr>
        <p:blipFill>
          <a:blip r:embed="rId7"/>
          <a:stretch>
            <a:fillRect/>
          </a:stretch>
        </p:blipFill>
        <p:spPr>
          <a:xfrm>
            <a:off x="5884645" y="892226"/>
            <a:ext cx="446921" cy="446921"/>
          </a:xfrm>
          <a:prstGeom prst="rect">
            <a:avLst/>
          </a:prstGeom>
        </p:spPr>
      </p:pic>
      <p:pic>
        <p:nvPicPr>
          <p:cNvPr id="18" name="Picture 17">
            <a:extLst>
              <a:ext uri="{FF2B5EF4-FFF2-40B4-BE49-F238E27FC236}">
                <a16:creationId xmlns:a16="http://schemas.microsoft.com/office/drawing/2014/main" id="{031DBD0B-3BF6-3873-6181-803FAD66CB93}"/>
              </a:ext>
            </a:extLst>
          </p:cNvPr>
          <p:cNvPicPr>
            <a:picLocks noChangeAspect="1"/>
          </p:cNvPicPr>
          <p:nvPr/>
        </p:nvPicPr>
        <p:blipFill>
          <a:blip r:embed="rId7"/>
          <a:stretch>
            <a:fillRect/>
          </a:stretch>
        </p:blipFill>
        <p:spPr>
          <a:xfrm>
            <a:off x="6619800" y="1424138"/>
            <a:ext cx="446921" cy="446921"/>
          </a:xfrm>
          <a:prstGeom prst="rect">
            <a:avLst/>
          </a:prstGeom>
        </p:spPr>
      </p:pic>
      <p:sp>
        <p:nvSpPr>
          <p:cNvPr id="19" name="Cloud 18">
            <a:extLst>
              <a:ext uri="{FF2B5EF4-FFF2-40B4-BE49-F238E27FC236}">
                <a16:creationId xmlns:a16="http://schemas.microsoft.com/office/drawing/2014/main" id="{DC39150F-1D84-ECD2-E401-CB810080E6B2}"/>
              </a:ext>
            </a:extLst>
          </p:cNvPr>
          <p:cNvSpPr/>
          <p:nvPr/>
        </p:nvSpPr>
        <p:spPr>
          <a:xfrm>
            <a:off x="3775213" y="1786069"/>
            <a:ext cx="2246243" cy="1088738"/>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2FD0ECE-4A27-1EBC-AF87-8E9C8B94A16A}"/>
              </a:ext>
            </a:extLst>
          </p:cNvPr>
          <p:cNvCxnSpPr>
            <a:cxnSpLocks/>
            <a:stCxn id="19" idx="1"/>
            <a:endCxn id="2" idx="1"/>
          </p:cNvCxnSpPr>
          <p:nvPr/>
        </p:nvCxnSpPr>
        <p:spPr>
          <a:xfrm flipH="1">
            <a:off x="4898334" y="2873648"/>
            <a:ext cx="1" cy="387531"/>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6B442C-B094-9D46-A49F-E4B9D680CAB7}"/>
              </a:ext>
            </a:extLst>
          </p:cNvPr>
          <p:cNvCxnSpPr>
            <a:stCxn id="4" idx="3"/>
          </p:cNvCxnSpPr>
          <p:nvPr/>
        </p:nvCxnSpPr>
        <p:spPr>
          <a:xfrm>
            <a:off x="3176870" y="2009530"/>
            <a:ext cx="669573" cy="1373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D624F7-5071-65E7-CA72-9A397B02FD27}"/>
              </a:ext>
            </a:extLst>
          </p:cNvPr>
          <p:cNvCxnSpPr>
            <a:cxnSpLocks/>
          </p:cNvCxnSpPr>
          <p:nvPr/>
        </p:nvCxnSpPr>
        <p:spPr>
          <a:xfrm>
            <a:off x="3649659" y="1270486"/>
            <a:ext cx="534116" cy="6005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97A345B-8892-6A07-AEC0-D9D2E1131E2C}"/>
              </a:ext>
            </a:extLst>
          </p:cNvPr>
          <p:cNvCxnSpPr>
            <a:cxnSpLocks/>
          </p:cNvCxnSpPr>
          <p:nvPr/>
        </p:nvCxnSpPr>
        <p:spPr>
          <a:xfrm>
            <a:off x="4898334" y="1302367"/>
            <a:ext cx="0" cy="46954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98723C-FC4F-D52D-A5FE-1EDCF15E1825}"/>
              </a:ext>
            </a:extLst>
          </p:cNvPr>
          <p:cNvCxnSpPr>
            <a:cxnSpLocks/>
          </p:cNvCxnSpPr>
          <p:nvPr/>
        </p:nvCxnSpPr>
        <p:spPr>
          <a:xfrm flipH="1">
            <a:off x="5788630" y="1493947"/>
            <a:ext cx="319475" cy="3912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7A25D40-15D1-8B21-FDDD-EDB3922A7AE3}"/>
              </a:ext>
            </a:extLst>
          </p:cNvPr>
          <p:cNvCxnSpPr>
            <a:cxnSpLocks/>
          </p:cNvCxnSpPr>
          <p:nvPr/>
        </p:nvCxnSpPr>
        <p:spPr>
          <a:xfrm flipH="1">
            <a:off x="6056955" y="1854730"/>
            <a:ext cx="562844" cy="18529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00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ECCC9F-944F-25A4-D5FE-8CD9B183443A}"/>
              </a:ext>
            </a:extLst>
          </p:cNvPr>
          <p:cNvSpPr/>
          <p:nvPr/>
        </p:nvSpPr>
        <p:spPr>
          <a:xfrm>
            <a:off x="3043881" y="1124466"/>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a:t>
            </a:r>
          </a:p>
          <a:p>
            <a:pPr algn="ctr"/>
            <a:r>
              <a:rPr lang="en-US" sz="3200" dirty="0"/>
              <a:t>satisfied</a:t>
            </a:r>
          </a:p>
        </p:txBody>
      </p:sp>
      <p:sp>
        <p:nvSpPr>
          <p:cNvPr id="5" name="Rectangle 4">
            <a:extLst>
              <a:ext uri="{FF2B5EF4-FFF2-40B4-BE49-F238E27FC236}">
                <a16:creationId xmlns:a16="http://schemas.microsoft.com/office/drawing/2014/main" id="{E42CA6C5-FA3E-FF9F-2144-857E6D9779DF}"/>
              </a:ext>
            </a:extLst>
          </p:cNvPr>
          <p:cNvSpPr/>
          <p:nvPr/>
        </p:nvSpPr>
        <p:spPr>
          <a:xfrm>
            <a:off x="5539946" y="1124465"/>
            <a:ext cx="2496065" cy="2496065"/>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Manage closely</a:t>
            </a:r>
          </a:p>
        </p:txBody>
      </p:sp>
      <p:sp>
        <p:nvSpPr>
          <p:cNvPr id="6" name="Rectangle 5">
            <a:extLst>
              <a:ext uri="{FF2B5EF4-FFF2-40B4-BE49-F238E27FC236}">
                <a16:creationId xmlns:a16="http://schemas.microsoft.com/office/drawing/2014/main" id="{7570EEE8-6DBF-0731-A59C-4C3E2995D4C3}"/>
              </a:ext>
            </a:extLst>
          </p:cNvPr>
          <p:cNvSpPr/>
          <p:nvPr/>
        </p:nvSpPr>
        <p:spPr>
          <a:xfrm>
            <a:off x="3043881" y="3620531"/>
            <a:ext cx="2496065" cy="2496065"/>
          </a:xfrm>
          <a:prstGeom prst="rect">
            <a:avLst/>
          </a:prstGeom>
          <a:solidFill>
            <a:schemeClr val="accent6">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Monitor</a:t>
            </a:r>
          </a:p>
        </p:txBody>
      </p:sp>
      <p:sp>
        <p:nvSpPr>
          <p:cNvPr id="7" name="Rectangle 6">
            <a:extLst>
              <a:ext uri="{FF2B5EF4-FFF2-40B4-BE49-F238E27FC236}">
                <a16:creationId xmlns:a16="http://schemas.microsoft.com/office/drawing/2014/main" id="{A9B4565E-59C8-B54F-298F-1CEE4E0C6DB5}"/>
              </a:ext>
            </a:extLst>
          </p:cNvPr>
          <p:cNvSpPr/>
          <p:nvPr/>
        </p:nvSpPr>
        <p:spPr>
          <a:xfrm>
            <a:off x="5539946" y="3620530"/>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informed</a:t>
            </a:r>
          </a:p>
        </p:txBody>
      </p:sp>
      <p:cxnSp>
        <p:nvCxnSpPr>
          <p:cNvPr id="9" name="Straight Arrow Connector 8">
            <a:extLst>
              <a:ext uri="{FF2B5EF4-FFF2-40B4-BE49-F238E27FC236}">
                <a16:creationId xmlns:a16="http://schemas.microsoft.com/office/drawing/2014/main" id="{1003D252-FB1B-7FFB-5559-2933ABE4C8D0}"/>
              </a:ext>
            </a:extLst>
          </p:cNvPr>
          <p:cNvCxnSpPr/>
          <p:nvPr/>
        </p:nvCxnSpPr>
        <p:spPr>
          <a:xfrm flipV="1">
            <a:off x="3043881" y="815546"/>
            <a:ext cx="0" cy="53010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9EA0B1-45D8-DC17-4C44-4ADC0870CD0A}"/>
              </a:ext>
            </a:extLst>
          </p:cNvPr>
          <p:cNvCxnSpPr>
            <a:cxnSpLocks/>
          </p:cNvCxnSpPr>
          <p:nvPr/>
        </p:nvCxnSpPr>
        <p:spPr>
          <a:xfrm>
            <a:off x="3043881" y="6116595"/>
            <a:ext cx="52763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C4A09-BC6C-B9EF-0227-B45C1354BC0A}"/>
              </a:ext>
            </a:extLst>
          </p:cNvPr>
          <p:cNvSpPr txBox="1"/>
          <p:nvPr/>
        </p:nvSpPr>
        <p:spPr>
          <a:xfrm>
            <a:off x="1363363" y="293468"/>
            <a:ext cx="1383956" cy="830997"/>
          </a:xfrm>
          <a:prstGeom prst="rect">
            <a:avLst/>
          </a:prstGeom>
          <a:noFill/>
          <a:ln>
            <a:noFill/>
          </a:ln>
        </p:spPr>
        <p:txBody>
          <a:bodyPr wrap="square" rtlCol="0">
            <a:spAutoFit/>
          </a:bodyPr>
          <a:lstStyle/>
          <a:p>
            <a:pPr algn="ctr"/>
            <a:r>
              <a:rPr lang="en-US" sz="2400" dirty="0"/>
              <a:t>Power / influence</a:t>
            </a:r>
          </a:p>
        </p:txBody>
      </p:sp>
      <p:sp>
        <p:nvSpPr>
          <p:cNvPr id="16" name="TextBox 15">
            <a:extLst>
              <a:ext uri="{FF2B5EF4-FFF2-40B4-BE49-F238E27FC236}">
                <a16:creationId xmlns:a16="http://schemas.microsoft.com/office/drawing/2014/main" id="{449C04E2-717D-DA21-9B3E-77834A5E84EB}"/>
              </a:ext>
            </a:extLst>
          </p:cNvPr>
          <p:cNvSpPr txBox="1"/>
          <p:nvPr/>
        </p:nvSpPr>
        <p:spPr>
          <a:xfrm>
            <a:off x="7572633" y="5935189"/>
            <a:ext cx="3150971" cy="830997"/>
          </a:xfrm>
          <a:prstGeom prst="rect">
            <a:avLst/>
          </a:prstGeom>
          <a:noFill/>
          <a:ln>
            <a:noFill/>
          </a:ln>
        </p:spPr>
        <p:txBody>
          <a:bodyPr wrap="square" rtlCol="0">
            <a:spAutoFit/>
          </a:bodyPr>
          <a:lstStyle/>
          <a:p>
            <a:pPr algn="ctr"/>
            <a:r>
              <a:rPr lang="en-US" sz="2400" dirty="0"/>
              <a:t>Interest / </a:t>
            </a:r>
          </a:p>
          <a:p>
            <a:pPr algn="ctr"/>
            <a:r>
              <a:rPr lang="en-US" sz="2400" dirty="0"/>
              <a:t>importance</a:t>
            </a:r>
          </a:p>
        </p:txBody>
      </p:sp>
      <p:sp>
        <p:nvSpPr>
          <p:cNvPr id="17" name="TextBox 16">
            <a:extLst>
              <a:ext uri="{FF2B5EF4-FFF2-40B4-BE49-F238E27FC236}">
                <a16:creationId xmlns:a16="http://schemas.microsoft.com/office/drawing/2014/main" id="{3D7AD4C6-0588-BCF8-3312-F213C2370A7B}"/>
              </a:ext>
            </a:extLst>
          </p:cNvPr>
          <p:cNvSpPr txBox="1"/>
          <p:nvPr/>
        </p:nvSpPr>
        <p:spPr>
          <a:xfrm>
            <a:off x="1719651" y="4547286"/>
            <a:ext cx="1132702" cy="461665"/>
          </a:xfrm>
          <a:prstGeom prst="rect">
            <a:avLst/>
          </a:prstGeom>
          <a:noFill/>
          <a:ln>
            <a:noFill/>
          </a:ln>
        </p:spPr>
        <p:txBody>
          <a:bodyPr wrap="square" rtlCol="0">
            <a:spAutoFit/>
          </a:bodyPr>
          <a:lstStyle/>
          <a:p>
            <a:pPr algn="ctr"/>
            <a:r>
              <a:rPr lang="en-US" sz="2400" dirty="0"/>
              <a:t>Low</a:t>
            </a:r>
          </a:p>
        </p:txBody>
      </p:sp>
      <p:sp>
        <p:nvSpPr>
          <p:cNvPr id="18" name="TextBox 17">
            <a:extLst>
              <a:ext uri="{FF2B5EF4-FFF2-40B4-BE49-F238E27FC236}">
                <a16:creationId xmlns:a16="http://schemas.microsoft.com/office/drawing/2014/main" id="{E27E7454-C4A8-9D83-8997-E63D3C697D86}"/>
              </a:ext>
            </a:extLst>
          </p:cNvPr>
          <p:cNvSpPr txBox="1"/>
          <p:nvPr/>
        </p:nvSpPr>
        <p:spPr>
          <a:xfrm>
            <a:off x="3725562" y="6210558"/>
            <a:ext cx="1132702" cy="461665"/>
          </a:xfrm>
          <a:prstGeom prst="rect">
            <a:avLst/>
          </a:prstGeom>
          <a:noFill/>
          <a:ln>
            <a:noFill/>
          </a:ln>
        </p:spPr>
        <p:txBody>
          <a:bodyPr wrap="square" rtlCol="0">
            <a:spAutoFit/>
          </a:bodyPr>
          <a:lstStyle/>
          <a:p>
            <a:pPr algn="ctr"/>
            <a:r>
              <a:rPr lang="en-US" sz="2400" dirty="0"/>
              <a:t>Low</a:t>
            </a:r>
          </a:p>
        </p:txBody>
      </p:sp>
      <p:sp>
        <p:nvSpPr>
          <p:cNvPr id="19" name="TextBox 18">
            <a:extLst>
              <a:ext uri="{FF2B5EF4-FFF2-40B4-BE49-F238E27FC236}">
                <a16:creationId xmlns:a16="http://schemas.microsoft.com/office/drawing/2014/main" id="{A961055F-EC2C-6B26-6C0D-DC5BF101833B}"/>
              </a:ext>
            </a:extLst>
          </p:cNvPr>
          <p:cNvSpPr txBox="1"/>
          <p:nvPr/>
        </p:nvSpPr>
        <p:spPr>
          <a:xfrm>
            <a:off x="1762898" y="2228334"/>
            <a:ext cx="1132702" cy="461665"/>
          </a:xfrm>
          <a:prstGeom prst="rect">
            <a:avLst/>
          </a:prstGeom>
          <a:noFill/>
          <a:ln>
            <a:noFill/>
          </a:ln>
        </p:spPr>
        <p:txBody>
          <a:bodyPr wrap="square" rtlCol="0">
            <a:spAutoFit/>
          </a:bodyPr>
          <a:lstStyle/>
          <a:p>
            <a:pPr algn="ctr"/>
            <a:r>
              <a:rPr lang="en-US" sz="2400" dirty="0"/>
              <a:t>High</a:t>
            </a:r>
          </a:p>
        </p:txBody>
      </p:sp>
      <p:sp>
        <p:nvSpPr>
          <p:cNvPr id="20" name="TextBox 19">
            <a:extLst>
              <a:ext uri="{FF2B5EF4-FFF2-40B4-BE49-F238E27FC236}">
                <a16:creationId xmlns:a16="http://schemas.microsoft.com/office/drawing/2014/main" id="{CC411101-E844-C57F-4B36-B7E32734823B}"/>
              </a:ext>
            </a:extLst>
          </p:cNvPr>
          <p:cNvSpPr txBox="1"/>
          <p:nvPr/>
        </p:nvSpPr>
        <p:spPr>
          <a:xfrm>
            <a:off x="6201036" y="6210557"/>
            <a:ext cx="1132702" cy="461665"/>
          </a:xfrm>
          <a:prstGeom prst="rect">
            <a:avLst/>
          </a:prstGeom>
          <a:noFill/>
          <a:ln>
            <a:noFill/>
          </a:ln>
        </p:spPr>
        <p:txBody>
          <a:bodyPr wrap="square" rtlCol="0">
            <a:spAutoFit/>
          </a:bodyPr>
          <a:lstStyle/>
          <a:p>
            <a:pPr algn="ctr"/>
            <a:r>
              <a:rPr lang="en-US" sz="2400" dirty="0"/>
              <a:t>High</a:t>
            </a:r>
          </a:p>
        </p:txBody>
      </p:sp>
    </p:spTree>
    <p:extLst>
      <p:ext uri="{BB962C8B-B14F-4D97-AF65-F5344CB8AC3E}">
        <p14:creationId xmlns:p14="http://schemas.microsoft.com/office/powerpoint/2010/main" val="3360722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A945FEE3-5FA0-4CA6-AAD5-66328E34BF37}"/>
              </a:ext>
            </a:extLst>
          </p:cNvPr>
          <p:cNvSpPr/>
          <p:nvPr/>
        </p:nvSpPr>
        <p:spPr>
          <a:xfrm flipH="1">
            <a:off x="5337082" y="1720215"/>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Dotum" panose="020B0600000101010101" pitchFamily="34" charset="-127"/>
                <a:cs typeface="Arial" panose="020B0604020202020204" pitchFamily="34" charset="0"/>
              </a:rPr>
              <a:t>Threat</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26" name="Rounded Rectangle 25">
            <a:extLst>
              <a:ext uri="{FF2B5EF4-FFF2-40B4-BE49-F238E27FC236}">
                <a16:creationId xmlns:a16="http://schemas.microsoft.com/office/drawing/2014/main" id="{B964D510-9C20-B128-A19E-187D0551C77A}"/>
              </a:ext>
            </a:extLst>
          </p:cNvPr>
          <p:cNvSpPr/>
          <p:nvPr/>
        </p:nvSpPr>
        <p:spPr>
          <a:xfrm flipH="1">
            <a:off x="4765582" y="393192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Compromise</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7" name="Rounded Rectangle 26">
            <a:extLst>
              <a:ext uri="{FF2B5EF4-FFF2-40B4-BE49-F238E27FC236}">
                <a16:creationId xmlns:a16="http://schemas.microsoft.com/office/drawing/2014/main" id="{68312038-34DA-2995-C3B9-7EDC6DEA3AB2}"/>
              </a:ext>
            </a:extLst>
          </p:cNvPr>
          <p:cNvSpPr/>
          <p:nvPr/>
        </p:nvSpPr>
        <p:spPr>
          <a:xfrm flipH="1">
            <a:off x="4956082" y="31889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Attack</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8" name="Rounded Rectangle 27">
            <a:extLst>
              <a:ext uri="{FF2B5EF4-FFF2-40B4-BE49-F238E27FC236}">
                <a16:creationId xmlns:a16="http://schemas.microsoft.com/office/drawing/2014/main" id="{69277467-5544-6A27-9252-FEC20AA84244}"/>
              </a:ext>
            </a:extLst>
          </p:cNvPr>
          <p:cNvSpPr/>
          <p:nvPr/>
        </p:nvSpPr>
        <p:spPr>
          <a:xfrm flipH="1">
            <a:off x="5146582" y="24650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Vulnerability</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9" name="Down Arrow 28">
            <a:extLst>
              <a:ext uri="{FF2B5EF4-FFF2-40B4-BE49-F238E27FC236}">
                <a16:creationId xmlns:a16="http://schemas.microsoft.com/office/drawing/2014/main" id="{79224989-A76C-93CD-FED6-1D0634BA799F}"/>
              </a:ext>
            </a:extLst>
          </p:cNvPr>
          <p:cNvSpPr/>
          <p:nvPr/>
        </p:nvSpPr>
        <p:spPr>
          <a:xfrm>
            <a:off x="5417727" y="2202815"/>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0" name="Down Arrow 29">
            <a:extLst>
              <a:ext uri="{FF2B5EF4-FFF2-40B4-BE49-F238E27FC236}">
                <a16:creationId xmlns:a16="http://schemas.microsoft.com/office/drawing/2014/main" id="{F2EEE294-7B55-E0C4-FEBE-2DACA9B86EA8}"/>
              </a:ext>
            </a:extLst>
          </p:cNvPr>
          <p:cNvSpPr/>
          <p:nvPr/>
        </p:nvSpPr>
        <p:spPr>
          <a:xfrm>
            <a:off x="5229132" y="294132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Down Arrow 30">
            <a:extLst>
              <a:ext uri="{FF2B5EF4-FFF2-40B4-BE49-F238E27FC236}">
                <a16:creationId xmlns:a16="http://schemas.microsoft.com/office/drawing/2014/main" id="{F2382FD7-92D0-6D17-5513-0DCD300BC894}"/>
              </a:ext>
            </a:extLst>
          </p:cNvPr>
          <p:cNvSpPr/>
          <p:nvPr/>
        </p:nvSpPr>
        <p:spPr>
          <a:xfrm>
            <a:off x="5044982" y="367157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2" name="Text Box 8">
            <a:extLst>
              <a:ext uri="{FF2B5EF4-FFF2-40B4-BE49-F238E27FC236}">
                <a16:creationId xmlns:a16="http://schemas.microsoft.com/office/drawing/2014/main" id="{3DBB94B9-3B8F-1B8D-BF65-562ECE7668D4}"/>
              </a:ext>
            </a:extLst>
          </p:cNvPr>
          <p:cNvSpPr txBox="1"/>
          <p:nvPr/>
        </p:nvSpPr>
        <p:spPr>
          <a:xfrm>
            <a:off x="7110145" y="1765437"/>
            <a:ext cx="2137470"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The exploit potential</a:t>
            </a:r>
          </a:p>
        </p:txBody>
      </p:sp>
      <p:sp>
        <p:nvSpPr>
          <p:cNvPr id="33" name="Text Box 594">
            <a:extLst>
              <a:ext uri="{FF2B5EF4-FFF2-40B4-BE49-F238E27FC236}">
                <a16:creationId xmlns:a16="http://schemas.microsoft.com/office/drawing/2014/main" id="{79EA2CD3-957B-020E-0B97-BA02538A9B9B}"/>
              </a:ext>
            </a:extLst>
          </p:cNvPr>
          <p:cNvSpPr txBox="1"/>
          <p:nvPr/>
        </p:nvSpPr>
        <p:spPr>
          <a:xfrm>
            <a:off x="7015197" y="2487681"/>
            <a:ext cx="3008983"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pPr>
            <a:r>
              <a:rPr lang="en-GB" sz="1600">
                <a:effectLst/>
                <a:latin typeface="Arial" panose="020B0604020202020204" pitchFamily="34" charset="0"/>
                <a:ea typeface="Calibri" panose="020F0502020204030204" pitchFamily="34" charset="0"/>
                <a:cs typeface="Arial" panose="020B0604020202020204" pitchFamily="34" charset="0"/>
              </a:rPr>
              <a:t>The weak spot to be exploited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4" name="Text Box 594">
            <a:extLst>
              <a:ext uri="{FF2B5EF4-FFF2-40B4-BE49-F238E27FC236}">
                <a16:creationId xmlns:a16="http://schemas.microsoft.com/office/drawing/2014/main" id="{9C882886-F65B-8E2A-3B7C-1AE73328E95D}"/>
              </a:ext>
            </a:extLst>
          </p:cNvPr>
          <p:cNvSpPr txBox="1"/>
          <p:nvPr/>
        </p:nvSpPr>
        <p:spPr>
          <a:xfrm>
            <a:off x="6839000" y="3269408"/>
            <a:ext cx="3091831" cy="31918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targeted exploit performed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5" name="Text Box 594">
            <a:extLst>
              <a:ext uri="{FF2B5EF4-FFF2-40B4-BE49-F238E27FC236}">
                <a16:creationId xmlns:a16="http://schemas.microsoft.com/office/drawing/2014/main" id="{26EB2BE3-6CBB-35FD-E62B-9398480E1371}"/>
              </a:ext>
            </a:extLst>
          </p:cNvPr>
          <p:cNvSpPr txBox="1"/>
          <p:nvPr/>
        </p:nvSpPr>
        <p:spPr>
          <a:xfrm>
            <a:off x="6648500" y="3971924"/>
            <a:ext cx="3967907" cy="4000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impact of the successful exploitation</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36" name="Picture 35">
            <a:extLst>
              <a:ext uri="{FF2B5EF4-FFF2-40B4-BE49-F238E27FC236}">
                <a16:creationId xmlns:a16="http://schemas.microsoft.com/office/drawing/2014/main" id="{29999080-0940-C4E7-1527-50F446BFE1BD}"/>
              </a:ext>
            </a:extLst>
          </p:cNvPr>
          <p:cNvPicPr>
            <a:picLocks noChangeAspect="1"/>
          </p:cNvPicPr>
          <p:nvPr/>
        </p:nvPicPr>
        <p:blipFill>
          <a:blip r:embed="rId2">
            <a:duotone>
              <a:schemeClr val="accent2">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2370344" y="2545836"/>
            <a:ext cx="1224315" cy="1224315"/>
          </a:xfrm>
          <a:prstGeom prst="rect">
            <a:avLst/>
          </a:prstGeom>
        </p:spPr>
      </p:pic>
      <p:sp>
        <p:nvSpPr>
          <p:cNvPr id="46" name="Circular Arrow 45">
            <a:extLst>
              <a:ext uri="{FF2B5EF4-FFF2-40B4-BE49-F238E27FC236}">
                <a16:creationId xmlns:a16="http://schemas.microsoft.com/office/drawing/2014/main" id="{EE6891D6-743B-FBD9-8E45-C8E2284BBCE7}"/>
              </a:ext>
            </a:extLst>
          </p:cNvPr>
          <p:cNvSpPr/>
          <p:nvPr/>
        </p:nvSpPr>
        <p:spPr>
          <a:xfrm rot="13870649">
            <a:off x="1314135" y="1501905"/>
            <a:ext cx="3354442" cy="3354442"/>
          </a:xfrm>
          <a:prstGeom prst="circularArrow">
            <a:avLst>
              <a:gd name="adj1" fmla="val 6160"/>
              <a:gd name="adj2" fmla="val 1142319"/>
              <a:gd name="adj3" fmla="val 20488459"/>
              <a:gd name="adj4" fmla="val 265192"/>
              <a:gd name="adj5" fmla="val 83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0BB4DFA5-12ED-3248-23A7-4BCF92FFEC4C}"/>
              </a:ext>
            </a:extLst>
          </p:cNvPr>
          <p:cNvSpPr/>
          <p:nvPr/>
        </p:nvSpPr>
        <p:spPr>
          <a:xfrm>
            <a:off x="2682557" y="1286961"/>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Plan</a:t>
            </a:r>
          </a:p>
        </p:txBody>
      </p:sp>
      <p:sp>
        <p:nvSpPr>
          <p:cNvPr id="48" name="Oval 47">
            <a:extLst>
              <a:ext uri="{FF2B5EF4-FFF2-40B4-BE49-F238E27FC236}">
                <a16:creationId xmlns:a16="http://schemas.microsoft.com/office/drawing/2014/main" id="{EBDFC2B3-0AB5-BE48-190C-ABC8B11E7907}"/>
              </a:ext>
            </a:extLst>
          </p:cNvPr>
          <p:cNvSpPr/>
          <p:nvPr/>
        </p:nvSpPr>
        <p:spPr>
          <a:xfrm>
            <a:off x="3399269" y="3661548"/>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Execute</a:t>
            </a:r>
          </a:p>
        </p:txBody>
      </p:sp>
      <p:sp>
        <p:nvSpPr>
          <p:cNvPr id="49" name="Oval 48">
            <a:extLst>
              <a:ext uri="{FF2B5EF4-FFF2-40B4-BE49-F238E27FC236}">
                <a16:creationId xmlns:a16="http://schemas.microsoft.com/office/drawing/2014/main" id="{0E121D1D-DCF3-FBCC-4950-11D067965551}"/>
              </a:ext>
            </a:extLst>
          </p:cNvPr>
          <p:cNvSpPr/>
          <p:nvPr/>
        </p:nvSpPr>
        <p:spPr>
          <a:xfrm>
            <a:off x="1215151" y="3317213"/>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Assess</a:t>
            </a:r>
          </a:p>
        </p:txBody>
      </p:sp>
    </p:spTree>
    <p:extLst>
      <p:ext uri="{BB962C8B-B14F-4D97-AF65-F5344CB8AC3E}">
        <p14:creationId xmlns:p14="http://schemas.microsoft.com/office/powerpoint/2010/main" val="630530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3F7A95C9-E5CB-7D68-B2EA-3F2982E3DBA8}"/>
              </a:ext>
            </a:extLst>
          </p:cNvPr>
          <p:cNvSpPr/>
          <p:nvPr/>
        </p:nvSpPr>
        <p:spPr>
          <a:xfrm>
            <a:off x="4409953" y="1365814"/>
            <a:ext cx="2858947" cy="2349660"/>
          </a:xfrm>
          <a:prstGeom prst="triangle">
            <a:avLst/>
          </a:prstGeom>
        </p:spPr>
        <p:style>
          <a:lnRef idx="1">
            <a:schemeClr val="accent2"/>
          </a:lnRef>
          <a:fillRef idx="2">
            <a:schemeClr val="accent2"/>
          </a:fillRef>
          <a:effectRef idx="1">
            <a:schemeClr val="accent2"/>
          </a:effectRef>
          <a:fontRef idx="minor">
            <a:schemeClr val="dk1"/>
          </a:fontRef>
        </p:style>
        <p:txBody>
          <a:bodyPr lIns="0" tIns="0" rIns="0" bIns="324000" rtlCol="0" anchor="b" anchorCtr="0">
            <a:noAutofit/>
          </a:bodyPr>
          <a:lstStyle/>
          <a:p>
            <a:pPr algn="ctr"/>
            <a:endParaRPr lang="en-US"/>
          </a:p>
          <a:p>
            <a:pPr algn="ctr"/>
            <a:r>
              <a:rPr lang="en-US" sz="6000" b="1">
                <a:solidFill>
                  <a:schemeClr val="accent2">
                    <a:lumMod val="75000"/>
                  </a:schemeClr>
                </a:solidFill>
              </a:rPr>
              <a:t>C</a:t>
            </a:r>
          </a:p>
          <a:p>
            <a:pPr algn="ctr"/>
            <a:r>
              <a:rPr lang="en-US"/>
              <a:t>Confidentiality</a:t>
            </a:r>
          </a:p>
        </p:txBody>
      </p:sp>
      <p:sp>
        <p:nvSpPr>
          <p:cNvPr id="3" name="Triangle 2">
            <a:extLst>
              <a:ext uri="{FF2B5EF4-FFF2-40B4-BE49-F238E27FC236}">
                <a16:creationId xmlns:a16="http://schemas.microsoft.com/office/drawing/2014/main" id="{682D39CE-2DE9-F5F5-C515-16EAF568536F}"/>
              </a:ext>
            </a:extLst>
          </p:cNvPr>
          <p:cNvSpPr/>
          <p:nvPr/>
        </p:nvSpPr>
        <p:spPr>
          <a:xfrm>
            <a:off x="2980479" y="3715474"/>
            <a:ext cx="2858947" cy="2349660"/>
          </a:xfrm>
          <a:prstGeom prst="triangle">
            <a:avLst/>
          </a:prstGeom>
        </p:spPr>
        <p:style>
          <a:lnRef idx="1">
            <a:schemeClr val="accent1"/>
          </a:lnRef>
          <a:fillRef idx="2">
            <a:schemeClr val="accent1"/>
          </a:fillRef>
          <a:effectRef idx="1">
            <a:schemeClr val="accent1"/>
          </a:effectRef>
          <a:fontRef idx="minor">
            <a:schemeClr val="dk1"/>
          </a:fontRef>
        </p:style>
        <p:txBody>
          <a:bodyPr lIns="0" tIns="0" rIns="0" bIns="324000" rtlCol="0" anchor="b" anchorCtr="0"/>
          <a:lstStyle/>
          <a:p>
            <a:pPr algn="ctr"/>
            <a:r>
              <a:rPr lang="en-US" sz="6000" b="1">
                <a:solidFill>
                  <a:schemeClr val="accent1">
                    <a:lumMod val="75000"/>
                  </a:schemeClr>
                </a:solidFill>
              </a:rPr>
              <a:t>I</a:t>
            </a:r>
          </a:p>
          <a:p>
            <a:pPr algn="ctr"/>
            <a:r>
              <a:rPr lang="en-US"/>
              <a:t>Integrity</a:t>
            </a:r>
          </a:p>
        </p:txBody>
      </p:sp>
      <p:sp>
        <p:nvSpPr>
          <p:cNvPr id="4" name="Triangle 3">
            <a:extLst>
              <a:ext uri="{FF2B5EF4-FFF2-40B4-BE49-F238E27FC236}">
                <a16:creationId xmlns:a16="http://schemas.microsoft.com/office/drawing/2014/main" id="{5EAEF10D-2D8D-47C9-2C42-6737198DFFB1}"/>
              </a:ext>
            </a:extLst>
          </p:cNvPr>
          <p:cNvSpPr/>
          <p:nvPr/>
        </p:nvSpPr>
        <p:spPr>
          <a:xfrm>
            <a:off x="5839426" y="3715474"/>
            <a:ext cx="2858947" cy="2349660"/>
          </a:xfrm>
          <a:prstGeom prst="triangle">
            <a:avLst/>
          </a:prstGeom>
        </p:spPr>
        <p:style>
          <a:lnRef idx="1">
            <a:schemeClr val="accent6"/>
          </a:lnRef>
          <a:fillRef idx="2">
            <a:schemeClr val="accent6"/>
          </a:fillRef>
          <a:effectRef idx="1">
            <a:schemeClr val="accent6"/>
          </a:effectRef>
          <a:fontRef idx="minor">
            <a:schemeClr val="dk1"/>
          </a:fontRef>
        </p:style>
        <p:txBody>
          <a:bodyPr lIns="0" tIns="0" rIns="0" bIns="324000" rtlCol="0" anchor="b" anchorCtr="0"/>
          <a:lstStyle/>
          <a:p>
            <a:pPr algn="ctr"/>
            <a:r>
              <a:rPr lang="en-US" sz="6000" b="1">
                <a:solidFill>
                  <a:schemeClr val="accent6">
                    <a:lumMod val="75000"/>
                  </a:schemeClr>
                </a:solidFill>
              </a:rPr>
              <a:t>A</a:t>
            </a:r>
          </a:p>
          <a:p>
            <a:pPr algn="ctr"/>
            <a:r>
              <a:rPr lang="en-US"/>
              <a:t>Availability</a:t>
            </a:r>
          </a:p>
        </p:txBody>
      </p:sp>
      <p:sp>
        <p:nvSpPr>
          <p:cNvPr id="5" name="TextBox 4">
            <a:extLst>
              <a:ext uri="{FF2B5EF4-FFF2-40B4-BE49-F238E27FC236}">
                <a16:creationId xmlns:a16="http://schemas.microsoft.com/office/drawing/2014/main" id="{DF8C27C9-C8F3-23B3-0929-340A9AAD7B83}"/>
              </a:ext>
            </a:extLst>
          </p:cNvPr>
          <p:cNvSpPr txBox="1"/>
          <p:nvPr/>
        </p:nvSpPr>
        <p:spPr>
          <a:xfrm>
            <a:off x="5225969" y="3943956"/>
            <a:ext cx="1226914" cy="1077218"/>
          </a:xfrm>
          <a:prstGeom prst="rect">
            <a:avLst/>
          </a:prstGeom>
          <a:noFill/>
        </p:spPr>
        <p:txBody>
          <a:bodyPr wrap="square" rtlCol="0">
            <a:spAutoFit/>
          </a:bodyPr>
          <a:lstStyle/>
          <a:p>
            <a:pPr algn="ctr"/>
            <a:r>
              <a:rPr lang="en-US" sz="3200" b="1"/>
              <a:t>CIA triad</a:t>
            </a:r>
          </a:p>
        </p:txBody>
      </p:sp>
    </p:spTree>
    <p:extLst>
      <p:ext uri="{BB962C8B-B14F-4D97-AF65-F5344CB8AC3E}">
        <p14:creationId xmlns:p14="http://schemas.microsoft.com/office/powerpoint/2010/main" val="280248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BD9122-AB39-D985-EE59-962CB9D4EBF5}"/>
              </a:ext>
            </a:extLst>
          </p:cNvPr>
          <p:cNvSpPr txBox="1"/>
          <p:nvPr/>
        </p:nvSpPr>
        <p:spPr>
          <a:xfrm>
            <a:off x="1918252" y="1391478"/>
            <a:ext cx="4939748" cy="3416320"/>
          </a:xfrm>
          <a:prstGeom prst="rect">
            <a:avLst/>
          </a:prstGeom>
          <a:noFill/>
        </p:spPr>
        <p:txBody>
          <a:bodyPr wrap="square" rtlCol="0">
            <a:spAutoFit/>
          </a:bodyPr>
          <a:lstStyle/>
          <a:p>
            <a:pPr marL="342900" indent="-342900">
              <a:buAutoNum type="arabicPeriod"/>
            </a:pPr>
            <a:r>
              <a:rPr lang="en-US"/>
              <a:t>Weaknesses in the source code</a:t>
            </a:r>
          </a:p>
          <a:p>
            <a:pPr marL="342900" indent="-342900">
              <a:buAutoNum type="arabicPeriod"/>
            </a:pPr>
            <a:r>
              <a:rPr lang="en-US"/>
              <a:t>Misconfigured system components</a:t>
            </a:r>
          </a:p>
          <a:p>
            <a:pPr marL="342900" indent="-342900">
              <a:buAutoNum type="arabicPeriod"/>
            </a:pPr>
            <a:r>
              <a:rPr lang="en-US"/>
              <a:t>Trust configurations</a:t>
            </a:r>
          </a:p>
          <a:p>
            <a:pPr marL="342900" indent="-342900">
              <a:buAutoNum type="arabicPeriod"/>
            </a:pPr>
            <a:r>
              <a:rPr lang="en-US"/>
              <a:t>Weak credentialling practices</a:t>
            </a:r>
          </a:p>
          <a:p>
            <a:pPr marL="342900" indent="-342900">
              <a:buAutoNum type="arabicPeriod"/>
            </a:pPr>
            <a:r>
              <a:rPr lang="en-US"/>
              <a:t>Lack of (strong) encryption</a:t>
            </a:r>
          </a:p>
          <a:p>
            <a:pPr marL="342900" indent="-342900">
              <a:buAutoNum type="arabicPeriod"/>
            </a:pPr>
            <a:r>
              <a:rPr lang="en-US"/>
              <a:t>Insider threat</a:t>
            </a:r>
          </a:p>
          <a:p>
            <a:pPr marL="342900" indent="-342900">
              <a:buAutoNum type="arabicPeriod"/>
            </a:pPr>
            <a:r>
              <a:rPr lang="en-US"/>
              <a:t>Psychological vulnerability</a:t>
            </a:r>
          </a:p>
          <a:p>
            <a:pPr marL="342900" indent="-342900">
              <a:buAutoNum type="arabicPeriod"/>
            </a:pPr>
            <a:r>
              <a:rPr lang="en-US"/>
              <a:t>Inadequate authentication</a:t>
            </a:r>
          </a:p>
          <a:p>
            <a:pPr marL="342900" indent="-342900">
              <a:buAutoNum type="arabicPeriod"/>
            </a:pPr>
            <a:r>
              <a:rPr lang="en-US"/>
              <a:t>Injection flaws</a:t>
            </a:r>
          </a:p>
          <a:p>
            <a:pPr marL="342900" indent="-342900">
              <a:buAutoNum type="arabicPeriod"/>
            </a:pPr>
            <a:r>
              <a:rPr lang="en-US"/>
              <a:t>Sensitive data exposure</a:t>
            </a:r>
          </a:p>
          <a:p>
            <a:pPr marL="342900" indent="-342900">
              <a:buAutoNum type="arabicPeriod"/>
            </a:pPr>
            <a:r>
              <a:rPr lang="en-US"/>
              <a:t>Insufficient monitoring and logging</a:t>
            </a:r>
          </a:p>
          <a:p>
            <a:pPr marL="342900" indent="-342900">
              <a:buAutoNum type="arabicPeriod"/>
            </a:pPr>
            <a:r>
              <a:rPr lang="en-US"/>
              <a:t>Shared tenancy vulnerabilities</a:t>
            </a:r>
          </a:p>
        </p:txBody>
      </p:sp>
      <p:sp>
        <p:nvSpPr>
          <p:cNvPr id="3" name="TextBox 2">
            <a:extLst>
              <a:ext uri="{FF2B5EF4-FFF2-40B4-BE49-F238E27FC236}">
                <a16:creationId xmlns:a16="http://schemas.microsoft.com/office/drawing/2014/main" id="{14941761-5E6C-67E0-EEC7-B5D8231044AC}"/>
              </a:ext>
            </a:extLst>
          </p:cNvPr>
          <p:cNvSpPr txBox="1"/>
          <p:nvPr/>
        </p:nvSpPr>
        <p:spPr>
          <a:xfrm>
            <a:off x="5706319" y="1480930"/>
            <a:ext cx="5475203" cy="8125301"/>
          </a:xfrm>
          <a:prstGeom prst="rect">
            <a:avLst/>
          </a:prstGeom>
          <a:noFill/>
        </p:spPr>
        <p:txBody>
          <a:bodyPr wrap="square" rtlCol="0">
            <a:spAutoFit/>
          </a:bodyPr>
          <a:lstStyle/>
          <a:p>
            <a:r>
              <a:rPr lang="en-US"/>
              <a:t>Network Vulnerabilities </a:t>
            </a:r>
          </a:p>
          <a:p>
            <a:r>
              <a:rPr lang="en-US"/>
              <a:t>These are issues with a network’s hardware or software that can expose it to possible intrusion by an outside party. Examples may include insecure Wi-Fi access points and poorly configured firewalls.</a:t>
            </a:r>
            <a:br>
              <a:rPr lang="en-US"/>
            </a:br>
            <a:endParaRPr lang="en-US"/>
          </a:p>
          <a:p>
            <a:r>
              <a:rPr lang="en-US"/>
              <a:t>System Vulnerabilities </a:t>
            </a:r>
          </a:p>
          <a:p>
            <a:r>
              <a:rPr lang="en-US"/>
              <a:t>These are vulnerabilities within a particular operating system (OS) that hackers may exploit. They use this type of vulnerability to access or damage an asset where the OS is installed. Examples include default superuser accounts that may exist in some OS installations and hidden backdoor programs. </a:t>
            </a:r>
          </a:p>
          <a:p>
            <a:r>
              <a:rPr lang="en-US"/>
              <a:t>Human Vulnerabilities </a:t>
            </a:r>
          </a:p>
          <a:p>
            <a:r>
              <a:rPr lang="en-US"/>
              <a:t>The weakest link in many cybersecurity architectures is the team members. And while it’s understandable for humans to make mistakes, these errors can easily expose sensitive data, create exploitable access points for attackers, or disrupt systems.</a:t>
            </a:r>
            <a:br>
              <a:rPr lang="en-US"/>
            </a:br>
            <a:endParaRPr lang="en-US"/>
          </a:p>
          <a:p>
            <a:r>
              <a:rPr lang="en-US"/>
              <a:t>Process Vulnerabilities </a:t>
            </a:r>
          </a:p>
          <a:p>
            <a:r>
              <a:rPr lang="en-US"/>
              <a:t>Some vulnerabilities can be created by specific process controls (or a lack thereof). One example would be the use of weak passwords, which may also fall under human vulnerabilities. </a:t>
            </a:r>
          </a:p>
          <a:p>
            <a:r>
              <a:rPr lang="en-US"/>
              <a:t>However, Farr says that knowing the types isn’t the main concern; you should care more about handling the most critical vulnerability first.  </a:t>
            </a:r>
          </a:p>
          <a:p>
            <a:endParaRPr lang="en-US"/>
          </a:p>
        </p:txBody>
      </p:sp>
    </p:spTree>
    <p:extLst>
      <p:ext uri="{BB962C8B-B14F-4D97-AF65-F5344CB8AC3E}">
        <p14:creationId xmlns:p14="http://schemas.microsoft.com/office/powerpoint/2010/main" val="1576826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B830A1F-A9AD-BC9D-0404-D9F6E2CF4AA4}"/>
              </a:ext>
            </a:extLst>
          </p:cNvPr>
          <p:cNvGraphicFramePr/>
          <p:nvPr>
            <p:extLst>
              <p:ext uri="{D42A27DB-BD31-4B8C-83A1-F6EECF244321}">
                <p14:modId xmlns:p14="http://schemas.microsoft.com/office/powerpoint/2010/main" val="1009889732"/>
              </p:ext>
            </p:extLst>
          </p:nvPr>
        </p:nvGraphicFramePr>
        <p:xfrm>
          <a:off x="868101" y="719666"/>
          <a:ext cx="929189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746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mputer&#10;&#10;Description automatically generated">
            <a:extLst>
              <a:ext uri="{FF2B5EF4-FFF2-40B4-BE49-F238E27FC236}">
                <a16:creationId xmlns:a16="http://schemas.microsoft.com/office/drawing/2014/main" id="{C3C91EE3-E683-E4D9-D5EA-F90DAB03BD07}"/>
              </a:ext>
            </a:extLst>
          </p:cNvPr>
          <p:cNvPicPr>
            <a:picLocks noChangeAspect="1"/>
          </p:cNvPicPr>
          <p:nvPr/>
        </p:nvPicPr>
        <p:blipFill>
          <a:blip r:embed="rId2"/>
          <a:stretch>
            <a:fillRect/>
          </a:stretch>
        </p:blipFill>
        <p:spPr>
          <a:xfrm>
            <a:off x="553877" y="590178"/>
            <a:ext cx="11084246" cy="5677644"/>
          </a:xfrm>
          <a:prstGeom prst="rect">
            <a:avLst/>
          </a:prstGeom>
        </p:spPr>
      </p:pic>
      <p:sp>
        <p:nvSpPr>
          <p:cNvPr id="5" name="Oval 4">
            <a:extLst>
              <a:ext uri="{FF2B5EF4-FFF2-40B4-BE49-F238E27FC236}">
                <a16:creationId xmlns:a16="http://schemas.microsoft.com/office/drawing/2014/main" id="{52F5208B-395A-6FA4-D4F8-4BC7AA5DB210}"/>
              </a:ext>
            </a:extLst>
          </p:cNvPr>
          <p:cNvSpPr/>
          <p:nvPr/>
        </p:nvSpPr>
        <p:spPr>
          <a:xfrm>
            <a:off x="2023862" y="1464329"/>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1</a:t>
            </a:r>
          </a:p>
        </p:txBody>
      </p:sp>
      <p:sp>
        <p:nvSpPr>
          <p:cNvPr id="6" name="Oval 5">
            <a:extLst>
              <a:ext uri="{FF2B5EF4-FFF2-40B4-BE49-F238E27FC236}">
                <a16:creationId xmlns:a16="http://schemas.microsoft.com/office/drawing/2014/main" id="{94D6E3C3-3185-A1E7-BD25-CB9B12AEC167}"/>
              </a:ext>
            </a:extLst>
          </p:cNvPr>
          <p:cNvSpPr/>
          <p:nvPr/>
        </p:nvSpPr>
        <p:spPr>
          <a:xfrm>
            <a:off x="3900890" y="4521974"/>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2</a:t>
            </a:r>
          </a:p>
        </p:txBody>
      </p:sp>
      <p:sp>
        <p:nvSpPr>
          <p:cNvPr id="7" name="Oval 6">
            <a:extLst>
              <a:ext uri="{FF2B5EF4-FFF2-40B4-BE49-F238E27FC236}">
                <a16:creationId xmlns:a16="http://schemas.microsoft.com/office/drawing/2014/main" id="{667C713F-CE5B-2973-E2CD-BD7519C322F1}"/>
              </a:ext>
            </a:extLst>
          </p:cNvPr>
          <p:cNvSpPr/>
          <p:nvPr/>
        </p:nvSpPr>
        <p:spPr>
          <a:xfrm>
            <a:off x="8081280" y="2394162"/>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3</a:t>
            </a:r>
          </a:p>
        </p:txBody>
      </p:sp>
    </p:spTree>
    <p:extLst>
      <p:ext uri="{BB962C8B-B14F-4D97-AF65-F5344CB8AC3E}">
        <p14:creationId xmlns:p14="http://schemas.microsoft.com/office/powerpoint/2010/main" val="2000592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a:extLst>
              <a:ext uri="{FF2B5EF4-FFF2-40B4-BE49-F238E27FC236}">
                <a16:creationId xmlns:a16="http://schemas.microsoft.com/office/drawing/2014/main" id="{A0C8DF07-6230-1621-BDF8-E8DFEE8C8A0B}"/>
              </a:ext>
            </a:extLst>
          </p:cNvPr>
          <p:cNvSpPr/>
          <p:nvPr/>
        </p:nvSpPr>
        <p:spPr>
          <a:xfrm>
            <a:off x="1704109" y="3553691"/>
            <a:ext cx="3657600" cy="561109"/>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5ED6D970-E115-D674-2F2E-1CFE07304802}"/>
              </a:ext>
            </a:extLst>
          </p:cNvPr>
          <p:cNvSpPr/>
          <p:nvPr/>
        </p:nvSpPr>
        <p:spPr>
          <a:xfrm>
            <a:off x="5846618" y="3553691"/>
            <a:ext cx="2008909" cy="5611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3E476B6-2E4D-B87D-2424-E19265291A33}"/>
              </a:ext>
            </a:extLst>
          </p:cNvPr>
          <p:cNvSpPr/>
          <p:nvPr/>
        </p:nvSpPr>
        <p:spPr>
          <a:xfrm>
            <a:off x="5469081" y="3719945"/>
            <a:ext cx="228600" cy="228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186A26-4321-7D18-F18B-0FD069B712C7}"/>
              </a:ext>
            </a:extLst>
          </p:cNvPr>
          <p:cNvSpPr txBox="1"/>
          <p:nvPr/>
        </p:nvSpPr>
        <p:spPr>
          <a:xfrm>
            <a:off x="1610591" y="1953491"/>
            <a:ext cx="3657600" cy="1107996"/>
          </a:xfrm>
          <a:prstGeom prst="rect">
            <a:avLst/>
          </a:prstGeom>
          <a:noFill/>
        </p:spPr>
        <p:txBody>
          <a:bodyPr wrap="square" rtlCol="0">
            <a:spAutoFit/>
          </a:bodyPr>
          <a:lstStyle/>
          <a:p>
            <a:pPr>
              <a:spcBef>
                <a:spcPts val="600"/>
              </a:spcBef>
              <a:spcAft>
                <a:spcPts val="600"/>
              </a:spcAft>
            </a:pPr>
            <a:r>
              <a:rPr lang="en-US" sz="2000" b="1"/>
              <a:t>Load testing</a:t>
            </a:r>
          </a:p>
          <a:p>
            <a:pPr>
              <a:spcBef>
                <a:spcPts val="600"/>
              </a:spcBef>
              <a:spcAft>
                <a:spcPts val="600"/>
              </a:spcAft>
            </a:pPr>
            <a:r>
              <a:rPr lang="en-US"/>
              <a:t>Will the system deliver acceptable performance within expected limits?</a:t>
            </a:r>
          </a:p>
        </p:txBody>
      </p:sp>
      <p:sp>
        <p:nvSpPr>
          <p:cNvPr id="6" name="TextBox 5">
            <a:extLst>
              <a:ext uri="{FF2B5EF4-FFF2-40B4-BE49-F238E27FC236}">
                <a16:creationId xmlns:a16="http://schemas.microsoft.com/office/drawing/2014/main" id="{249DA755-0B15-AA31-AA28-79F8FD3FF452}"/>
              </a:ext>
            </a:extLst>
          </p:cNvPr>
          <p:cNvSpPr txBox="1"/>
          <p:nvPr/>
        </p:nvSpPr>
        <p:spPr>
          <a:xfrm>
            <a:off x="5846618" y="1960418"/>
            <a:ext cx="2881746" cy="1384995"/>
          </a:xfrm>
          <a:prstGeom prst="rect">
            <a:avLst/>
          </a:prstGeom>
          <a:noFill/>
        </p:spPr>
        <p:txBody>
          <a:bodyPr wrap="square" rtlCol="0">
            <a:spAutoFit/>
          </a:bodyPr>
          <a:lstStyle/>
          <a:p>
            <a:pPr>
              <a:spcBef>
                <a:spcPts val="600"/>
              </a:spcBef>
              <a:spcAft>
                <a:spcPts val="600"/>
              </a:spcAft>
            </a:pPr>
            <a:r>
              <a:rPr lang="en-US" sz="2000" b="1"/>
              <a:t>Stress testing</a:t>
            </a:r>
          </a:p>
          <a:p>
            <a:pPr>
              <a:spcBef>
                <a:spcPts val="600"/>
              </a:spcBef>
              <a:spcAft>
                <a:spcPts val="600"/>
              </a:spcAft>
            </a:pPr>
            <a:r>
              <a:rPr lang="en-US"/>
              <a:t>What are the limits of system performance under extreme conditions?</a:t>
            </a:r>
          </a:p>
        </p:txBody>
      </p:sp>
      <p:sp>
        <p:nvSpPr>
          <p:cNvPr id="7" name="TextBox 6">
            <a:extLst>
              <a:ext uri="{FF2B5EF4-FFF2-40B4-BE49-F238E27FC236}">
                <a16:creationId xmlns:a16="http://schemas.microsoft.com/office/drawing/2014/main" id="{B069094E-38C7-28C6-D2E2-952DAA4C5802}"/>
              </a:ext>
            </a:extLst>
          </p:cNvPr>
          <p:cNvSpPr txBox="1"/>
          <p:nvPr/>
        </p:nvSpPr>
        <p:spPr>
          <a:xfrm>
            <a:off x="4142508" y="4395814"/>
            <a:ext cx="2881746" cy="707886"/>
          </a:xfrm>
          <a:prstGeom prst="rect">
            <a:avLst/>
          </a:prstGeom>
          <a:noFill/>
        </p:spPr>
        <p:txBody>
          <a:bodyPr wrap="square" rtlCol="0">
            <a:spAutoFit/>
          </a:bodyPr>
          <a:lstStyle/>
          <a:p>
            <a:pPr algn="ctr">
              <a:spcBef>
                <a:spcPts val="600"/>
              </a:spcBef>
              <a:spcAft>
                <a:spcPts val="600"/>
              </a:spcAft>
            </a:pPr>
            <a:r>
              <a:rPr lang="en-US" sz="2000"/>
              <a:t>Non-functional requirement target</a:t>
            </a:r>
            <a:endParaRPr lang="en-US"/>
          </a:p>
        </p:txBody>
      </p:sp>
      <p:cxnSp>
        <p:nvCxnSpPr>
          <p:cNvPr id="9" name="Straight Connector 8">
            <a:extLst>
              <a:ext uri="{FF2B5EF4-FFF2-40B4-BE49-F238E27FC236}">
                <a16:creationId xmlns:a16="http://schemas.microsoft.com/office/drawing/2014/main" id="{EC279EE4-0EF2-ABC0-09FA-386E8D7977F9}"/>
              </a:ext>
            </a:extLst>
          </p:cNvPr>
          <p:cNvCxnSpPr>
            <a:stCxn id="4" idx="4"/>
            <a:endCxn id="7" idx="0"/>
          </p:cNvCxnSpPr>
          <p:nvPr/>
        </p:nvCxnSpPr>
        <p:spPr>
          <a:xfrm>
            <a:off x="5583381" y="3948545"/>
            <a:ext cx="0" cy="44726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390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509FA-017C-6433-7188-C16517DFAF08}"/>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CCA05763-4C15-4810-B127-9941CCCA5E73}"/>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87B407EE-8B64-2C5E-8F39-CB3DAAAC62EC}"/>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DB36B8D0-3AFF-441E-F7DC-41048A0EC8E8}"/>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E852993F-33B3-82CB-DB7D-D0B49BA6D6FD}"/>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BCC766D7-CDC1-87BE-3BD9-455D60585F1C}"/>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754D9A31-F3D6-974B-2A41-94C29706204F}"/>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166AC4D9-2F62-3C7D-2B24-DEB064D8AF84}"/>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0486E0A9-E802-39AF-862A-5F21E0CC13A7}"/>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CA944776-C5ED-EC84-B5EC-B6C167AF4EF0}"/>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379CD6-7DE5-1707-65FE-CC662F87227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30F5FC22-1675-3CB1-2825-E869D199648A}"/>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9A466E5C-F299-42B8-31A0-CAB596110576}"/>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DE1168D0-A31E-FF9D-071D-4E67A54AEBD8}"/>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1C98507B-11BD-4AE0-F8D4-164B332E6B6E}"/>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8C5CD6DE-61B7-3B56-B26B-6102C4122220}"/>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52F060C-1529-E501-D10F-4ED3EAF354F4}"/>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039C983-D136-3D62-0FAD-51F6317F4B88}"/>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D45DA6D2-CFB4-261B-0F29-C338D9B5F858}"/>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23B0208-E294-EE62-39C9-A583C84A4321}"/>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C1E39C-D1AA-B31B-FC9F-F4241B73E110}"/>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E3EB7C-E14D-48EB-99EF-2BE6A26E1074}"/>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F3353D6-F3B8-C6FC-AE9A-CFC52288B75D}"/>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B195EB3-02E6-A625-2DF6-CB549D7E13C6}"/>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2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A1089-7590-1695-377E-A1039F5D9E0A}"/>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794909E2-548C-B938-064D-6A91C203F06E}"/>
              </a:ext>
            </a:extLst>
          </p:cNvPr>
          <p:cNvSpPr/>
          <p:nvPr/>
        </p:nvSpPr>
        <p:spPr>
          <a:xfrm>
            <a:off x="1107470"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2503A48-4601-16E5-9480-170778CA5224}"/>
              </a:ext>
            </a:extLst>
          </p:cNvPr>
          <p:cNvSpPr/>
          <p:nvPr/>
        </p:nvSpPr>
        <p:spPr>
          <a:xfrm>
            <a:off x="2193934"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F0BB7F5-7BF1-DA9E-CF95-DFC87004A5E0}"/>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C1CBF506-C1E1-C15B-F060-78B165A7417A}"/>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07F4979D-BFF9-7D43-F227-833840F1CD24}"/>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EA5AB21B-785F-FCFF-BAE3-8BFD21D788CA}"/>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F3798E7A-2452-8843-939D-25A61DAFBA0F}"/>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1F6EB0C-FFDF-A6D8-2CB5-8778DCD6395E}"/>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B5110B04-446E-B1C7-D5AF-591565D6BEA9}"/>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D8B2D41-7743-BC40-6ABB-8C0D1E51481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D3CBA98A-8F12-D697-E21B-CF4D3A150303}"/>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A572786-C857-00D3-311A-E9F158A873BC}"/>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B1B7849D-9B7F-751F-DF1B-24CA22719738}"/>
              </a:ext>
            </a:extLst>
          </p:cNvPr>
          <p:cNvCxnSpPr>
            <a:stCxn id="5" idx="2"/>
            <a:endCxn id="2" idx="0"/>
          </p:cNvCxnSpPr>
          <p:nvPr/>
        </p:nvCxnSpPr>
        <p:spPr>
          <a:xfrm>
            <a:off x="1372349" y="2174049"/>
            <a:ext cx="592" cy="724009"/>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4177C791-15D4-5B86-458D-7EDF75360762}"/>
              </a:ext>
            </a:extLst>
          </p:cNvPr>
          <p:cNvCxnSpPr>
            <a:cxnSpLocks/>
            <a:stCxn id="6" idx="2"/>
            <a:endCxn id="3" idx="0"/>
          </p:cNvCxnSpPr>
          <p:nvPr/>
        </p:nvCxnSpPr>
        <p:spPr>
          <a:xfrm>
            <a:off x="2458810" y="2754153"/>
            <a:ext cx="595" cy="14390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A180A567-F239-81CE-05DD-A264615C1179}"/>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358BEB4-B416-1572-C842-DAACC3FA5EE7}"/>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29C324BB-8EC8-4A58-4CF3-1974AC994E0A}"/>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92DF2C15-8C05-1C59-0415-1F611C5DAF68}"/>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73C70DDF-084E-FE6B-7EDF-235FF2AB0BC2}"/>
              </a:ext>
            </a:extLst>
          </p:cNvPr>
          <p:cNvCxnSpPr>
            <a:stCxn id="2" idx="6"/>
            <a:endCxn id="3" idx="2"/>
          </p:cNvCxnSpPr>
          <p:nvPr/>
        </p:nvCxnSpPr>
        <p:spPr>
          <a:xfrm>
            <a:off x="1638412" y="3163529"/>
            <a:ext cx="55552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8CA530-92CC-432C-F61C-2F5D20EBD985}"/>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3F73EFE-6DA7-FE8F-85F4-FA4AC28D978F}"/>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9E915EA-1B4C-F0DE-CFB9-E2BE2E8E51F4}"/>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CBF6846-02F8-B222-96DF-9D23872AFF57}"/>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909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B1E86-E12A-491E-8B05-E11176635BB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DB151ED6-D814-CC01-967A-AD1B576176FC}"/>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6918AEA-056D-E6F9-CEBC-9396DDB4C2AF}"/>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C63FDC65-2262-A4B3-D036-708F22F811AC}"/>
              </a:ext>
            </a:extLst>
          </p:cNvPr>
          <p:cNvSpPr/>
          <p:nvPr/>
        </p:nvSpPr>
        <p:spPr>
          <a:xfrm>
            <a:off x="3280398"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AB4AF99-4468-B8CB-9FA7-6D04118FC4BC}"/>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617F4508-6843-5654-C83A-84808FA8D6AC}"/>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452F0384-CA1E-931B-4846-3C7CCE3F3FD5}"/>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CEB00E0C-2235-5DAA-5685-075E6DDB3E37}"/>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B4B0997-C22A-5AC3-5038-BF551D7A4386}"/>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4C6CE44C-B27A-73AF-5FA0-98D6EEED5A87}"/>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4B267B1-E48A-F221-D2AD-53857988B2C1}"/>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BA5D8BD0-4388-5618-1A23-90AB74ABE749}"/>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34FDB78-9539-E14A-ACD5-F164C0F3024F}"/>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2866E5BD-A3EB-95E3-2234-FA201E20E4E7}"/>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042B27D7-6BC6-10C3-1981-59A6CDC585DF}"/>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376CCE20-8C4B-0C46-7BA8-1F4899E7697A}"/>
              </a:ext>
            </a:extLst>
          </p:cNvPr>
          <p:cNvCxnSpPr>
            <a:cxnSpLocks/>
            <a:stCxn id="7" idx="2"/>
            <a:endCxn id="4" idx="0"/>
          </p:cNvCxnSpPr>
          <p:nvPr/>
        </p:nvCxnSpPr>
        <p:spPr>
          <a:xfrm flipH="1">
            <a:off x="3545869" y="2179432"/>
            <a:ext cx="4684" cy="718626"/>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3ACD8D8-CAB3-68A5-7081-D3FD51A462F5}"/>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78C3FF47-DB3A-A032-F6E8-DD97243E2ED7}"/>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6F75D87C-2F67-D2EC-6B2B-B5F0B3927671}"/>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04F9D4FE-DA93-E634-B3A4-D76A942FDC63}"/>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E1D831F-0877-BA64-6FCE-0FA10580FBCF}"/>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AACB0DC-59B6-47C2-6E17-6327C017C92D}"/>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47A3877-F9D3-A130-2241-87DBED3506C9}"/>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92F64DB-7C23-95F8-4BC5-F9E54C62A9DD}"/>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564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CFD29-DF4F-2698-BF87-C2EBA69A6929}"/>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CE7CDE80-B000-65FB-6557-7232A39CB2CD}"/>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E536D3C7-4E0B-A814-83A8-A212D9E51275}"/>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6D2517C8-E71E-BF4A-7BAF-20D99F6CC78B}"/>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0092E1DF-D17E-F693-F990-948EA0A93F61}"/>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4211E98F-7FE0-09B8-7B03-10AB10C63357}"/>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CE5C6E1E-C1ED-AC43-D876-0CAF855DF7FA}"/>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F4603925-A58B-126C-1BF5-3DED5C5538B8}"/>
              </a:ext>
            </a:extLst>
          </p:cNvPr>
          <p:cNvSpPr/>
          <p:nvPr/>
        </p:nvSpPr>
        <p:spPr>
          <a:xfrm>
            <a:off x="4366862"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9C9BEDC-992C-7710-3F80-75AA49745CAC}"/>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E5E4BD15-DF7D-5CBF-A75D-31D82BA0E328}"/>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14A2170-4354-E0A1-D59E-524DCA6990B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44A63BFE-28C4-770A-DE76-4C2F4816D154}"/>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131FF9B-8A2E-9EE6-BC65-7239BB87CBC0}"/>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D91FD578-4667-725A-DC83-C986CD2A8297}"/>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8A7585B7-817E-318E-149C-21AC6F5300DE}"/>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76991205-447B-4AB9-1B9D-C7DFFEF367F5}"/>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99D3F6D-0F51-9647-4BF0-E08189D9B4D8}"/>
              </a:ext>
            </a:extLst>
          </p:cNvPr>
          <p:cNvCxnSpPr>
            <a:cxnSpLocks/>
            <a:stCxn id="9" idx="2"/>
            <a:endCxn id="8" idx="0"/>
          </p:cNvCxnSpPr>
          <p:nvPr/>
        </p:nvCxnSpPr>
        <p:spPr>
          <a:xfrm>
            <a:off x="4623768" y="2754152"/>
            <a:ext cx="8565" cy="143906"/>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8BA47DB6-AAA2-7369-6A98-C5804CB9F7E6}"/>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28BE9938-FF68-B8E2-6BC0-FB8426327870}"/>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ED2D8F6F-72F0-17B8-CF03-B2491A45B7E5}"/>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3A7E7E6-D69D-D8B6-CE09-49E4293EBD75}"/>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0F3D1C-DC60-FB20-CE84-5F1BE5E70B99}"/>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2D3336B-85F6-3EE7-89B1-53CEBB381B19}"/>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FFEE3C9-3F6B-690C-8018-57368FF4AEEF}"/>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a:extLst>
              <a:ext uri="{FF2B5EF4-FFF2-40B4-BE49-F238E27FC236}">
                <a16:creationId xmlns:a16="http://schemas.microsoft.com/office/drawing/2014/main" id="{A8C6D1F3-F414-FF70-A94C-DB1840FF00D3}"/>
              </a:ext>
            </a:extLst>
          </p:cNvPr>
          <p:cNvSpPr/>
          <p:nvPr/>
        </p:nvSpPr>
        <p:spPr>
          <a:xfrm>
            <a:off x="2213114" y="27796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44" name="Rounded Rectangle 43">
            <a:extLst>
              <a:ext uri="{FF2B5EF4-FFF2-40B4-BE49-F238E27FC236}">
                <a16:creationId xmlns:a16="http://schemas.microsoft.com/office/drawing/2014/main" id="{D45AD6F8-1794-DCC3-207E-6BE8BC9C044F}"/>
              </a:ext>
            </a:extLst>
          </p:cNvPr>
          <p:cNvSpPr/>
          <p:nvPr/>
        </p:nvSpPr>
        <p:spPr>
          <a:xfrm>
            <a:off x="2060714" y="26272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2" name="Rounded Rectangle 1">
            <a:extLst>
              <a:ext uri="{FF2B5EF4-FFF2-40B4-BE49-F238E27FC236}">
                <a16:creationId xmlns:a16="http://schemas.microsoft.com/office/drawing/2014/main" id="{519B1F83-5C66-F785-9923-DC28F3438FDD}"/>
              </a:ext>
            </a:extLst>
          </p:cNvPr>
          <p:cNvSpPr/>
          <p:nvPr/>
        </p:nvSpPr>
        <p:spPr>
          <a:xfrm>
            <a:off x="1908314" y="24748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Development</a:t>
            </a:r>
          </a:p>
        </p:txBody>
      </p:sp>
      <p:sp>
        <p:nvSpPr>
          <p:cNvPr id="3" name="Rounded Rectangle 2">
            <a:extLst>
              <a:ext uri="{FF2B5EF4-FFF2-40B4-BE49-F238E27FC236}">
                <a16:creationId xmlns:a16="http://schemas.microsoft.com/office/drawing/2014/main" id="{725CCB13-6641-7083-4043-46AD920AF459}"/>
              </a:ext>
            </a:extLst>
          </p:cNvPr>
          <p:cNvSpPr/>
          <p:nvPr/>
        </p:nvSpPr>
        <p:spPr>
          <a:xfrm>
            <a:off x="4956314" y="2474842"/>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Test</a:t>
            </a:r>
          </a:p>
        </p:txBody>
      </p:sp>
      <p:sp>
        <p:nvSpPr>
          <p:cNvPr id="4" name="Rounded Rectangle 3">
            <a:extLst>
              <a:ext uri="{FF2B5EF4-FFF2-40B4-BE49-F238E27FC236}">
                <a16:creationId xmlns:a16="http://schemas.microsoft.com/office/drawing/2014/main" id="{46A8F5CC-2A75-5B12-83D1-FE4CD5F6B5F4}"/>
              </a:ext>
            </a:extLst>
          </p:cNvPr>
          <p:cNvSpPr/>
          <p:nvPr/>
        </p:nvSpPr>
        <p:spPr>
          <a:xfrm>
            <a:off x="8004314" y="2474841"/>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Production</a:t>
            </a:r>
          </a:p>
        </p:txBody>
      </p:sp>
      <p:sp>
        <p:nvSpPr>
          <p:cNvPr id="6" name="TextBox 5">
            <a:extLst>
              <a:ext uri="{FF2B5EF4-FFF2-40B4-BE49-F238E27FC236}">
                <a16:creationId xmlns:a16="http://schemas.microsoft.com/office/drawing/2014/main" id="{A9D91DE8-82ED-51FE-9948-DAC09AB9FCAE}"/>
              </a:ext>
            </a:extLst>
          </p:cNvPr>
          <p:cNvSpPr txBox="1"/>
          <p:nvPr/>
        </p:nvSpPr>
        <p:spPr>
          <a:xfrm>
            <a:off x="1908314"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7" name="Can 6">
            <a:extLst>
              <a:ext uri="{FF2B5EF4-FFF2-40B4-BE49-F238E27FC236}">
                <a16:creationId xmlns:a16="http://schemas.microsoft.com/office/drawing/2014/main" id="{A519F360-CB95-CB49-BDB6-8E2DC17C05D3}"/>
              </a:ext>
            </a:extLst>
          </p:cNvPr>
          <p:cNvSpPr/>
          <p:nvPr/>
        </p:nvSpPr>
        <p:spPr>
          <a:xfrm>
            <a:off x="3054628"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FCF4F91C-55E3-FD13-4EE2-C90AE4675FCB}"/>
              </a:ext>
            </a:extLst>
          </p:cNvPr>
          <p:cNvSpPr txBox="1"/>
          <p:nvPr/>
        </p:nvSpPr>
        <p:spPr>
          <a:xfrm>
            <a:off x="4949686"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9" name="Can 8">
            <a:extLst>
              <a:ext uri="{FF2B5EF4-FFF2-40B4-BE49-F238E27FC236}">
                <a16:creationId xmlns:a16="http://schemas.microsoft.com/office/drawing/2014/main" id="{0AEF8498-68CC-87D8-99F0-EDBED4FD5DD6}"/>
              </a:ext>
            </a:extLst>
          </p:cNvPr>
          <p:cNvSpPr/>
          <p:nvPr/>
        </p:nvSpPr>
        <p:spPr>
          <a:xfrm>
            <a:off x="6096000"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63475519-1EA5-99B1-5FA8-59C704CF27B7}"/>
              </a:ext>
            </a:extLst>
          </p:cNvPr>
          <p:cNvSpPr txBox="1"/>
          <p:nvPr/>
        </p:nvSpPr>
        <p:spPr>
          <a:xfrm>
            <a:off x="8029711"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11" name="Can 10">
            <a:extLst>
              <a:ext uri="{FF2B5EF4-FFF2-40B4-BE49-F238E27FC236}">
                <a16:creationId xmlns:a16="http://schemas.microsoft.com/office/drawing/2014/main" id="{854E7B6F-A2EC-FDAE-00BC-F8C8D8E4B8EE}"/>
              </a:ext>
            </a:extLst>
          </p:cNvPr>
          <p:cNvSpPr/>
          <p:nvPr/>
        </p:nvSpPr>
        <p:spPr>
          <a:xfrm>
            <a:off x="9176025"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F460AB76-7311-8A7B-9966-8D3C34E1F339}"/>
              </a:ext>
            </a:extLst>
          </p:cNvPr>
          <p:cNvPicPr>
            <a:picLocks noChangeAspect="1"/>
          </p:cNvPicPr>
          <p:nvPr/>
        </p:nvPicPr>
        <p:blipFill>
          <a:blip r:embed="rId2"/>
          <a:stretch>
            <a:fillRect/>
          </a:stretch>
        </p:blipFill>
        <p:spPr>
          <a:xfrm>
            <a:off x="3683000" y="869777"/>
            <a:ext cx="1266686" cy="519341"/>
          </a:xfrm>
          <a:prstGeom prst="rect">
            <a:avLst/>
          </a:prstGeom>
        </p:spPr>
      </p:pic>
      <p:cxnSp>
        <p:nvCxnSpPr>
          <p:cNvPr id="16" name="Curved Connector 15">
            <a:extLst>
              <a:ext uri="{FF2B5EF4-FFF2-40B4-BE49-F238E27FC236}">
                <a16:creationId xmlns:a16="http://schemas.microsoft.com/office/drawing/2014/main" id="{24A1D8AE-605F-64DA-ABB9-D072360402EF}"/>
              </a:ext>
            </a:extLst>
          </p:cNvPr>
          <p:cNvCxnSpPr>
            <a:cxnSpLocks/>
            <a:endCxn id="14" idx="1"/>
          </p:cNvCxnSpPr>
          <p:nvPr/>
        </p:nvCxnSpPr>
        <p:spPr>
          <a:xfrm rot="5400000" flipH="1" flipV="1">
            <a:off x="2346391" y="1145812"/>
            <a:ext cx="1352972" cy="13202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72382187-C60E-1D83-1E01-5D694EE532ED}"/>
              </a:ext>
            </a:extLst>
          </p:cNvPr>
          <p:cNvCxnSpPr>
            <a:cxnSpLocks/>
            <a:stCxn id="14" idx="2"/>
            <a:endCxn id="2" idx="0"/>
          </p:cNvCxnSpPr>
          <p:nvPr/>
        </p:nvCxnSpPr>
        <p:spPr>
          <a:xfrm rot="5400000">
            <a:off x="3046545" y="1205044"/>
            <a:ext cx="1085725" cy="14538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E32335CC-35BB-4A38-7DB6-2C3D99EF176D}"/>
              </a:ext>
            </a:extLst>
          </p:cNvPr>
          <p:cNvCxnSpPr>
            <a:cxnSpLocks/>
            <a:stCxn id="14" idx="3"/>
            <a:endCxn id="3" idx="0"/>
          </p:cNvCxnSpPr>
          <p:nvPr/>
        </p:nvCxnSpPr>
        <p:spPr>
          <a:xfrm>
            <a:off x="4949686" y="1129448"/>
            <a:ext cx="960784" cy="13453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4523D222-11CE-C8D9-6CE3-D24FC35F1E18}"/>
              </a:ext>
            </a:extLst>
          </p:cNvPr>
          <p:cNvCxnSpPr>
            <a:cxnSpLocks/>
            <a:stCxn id="14" idx="3"/>
            <a:endCxn id="4" idx="0"/>
          </p:cNvCxnSpPr>
          <p:nvPr/>
        </p:nvCxnSpPr>
        <p:spPr>
          <a:xfrm>
            <a:off x="4949686" y="1129448"/>
            <a:ext cx="4008784" cy="13453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B9D529B-9635-796C-9D1E-7149B1177231}"/>
              </a:ext>
            </a:extLst>
          </p:cNvPr>
          <p:cNvSpPr txBox="1"/>
          <p:nvPr/>
        </p:nvSpPr>
        <p:spPr>
          <a:xfrm>
            <a:off x="1926813" y="1181251"/>
            <a:ext cx="1244600" cy="369332"/>
          </a:xfrm>
          <a:prstGeom prst="rect">
            <a:avLst/>
          </a:prstGeom>
          <a:noFill/>
          <a:ln>
            <a:noFill/>
          </a:ln>
        </p:spPr>
        <p:txBody>
          <a:bodyPr wrap="square" rtlCol="0">
            <a:spAutoFit/>
          </a:bodyPr>
          <a:lstStyle/>
          <a:p>
            <a:pPr algn="ctr"/>
            <a:r>
              <a:rPr lang="en-US" dirty="0"/>
              <a:t>push</a:t>
            </a:r>
          </a:p>
        </p:txBody>
      </p:sp>
      <p:sp>
        <p:nvSpPr>
          <p:cNvPr id="38" name="TextBox 37">
            <a:extLst>
              <a:ext uri="{FF2B5EF4-FFF2-40B4-BE49-F238E27FC236}">
                <a16:creationId xmlns:a16="http://schemas.microsoft.com/office/drawing/2014/main" id="{12C07082-46B7-ED3C-3819-39544D7378EB}"/>
              </a:ext>
            </a:extLst>
          </p:cNvPr>
          <p:cNvSpPr txBox="1"/>
          <p:nvPr/>
        </p:nvSpPr>
        <p:spPr>
          <a:xfrm>
            <a:off x="3194326" y="1905526"/>
            <a:ext cx="1244600" cy="369332"/>
          </a:xfrm>
          <a:prstGeom prst="rect">
            <a:avLst/>
          </a:prstGeom>
          <a:noFill/>
          <a:ln>
            <a:noFill/>
          </a:ln>
        </p:spPr>
        <p:txBody>
          <a:bodyPr wrap="square" rtlCol="0">
            <a:spAutoFit/>
          </a:bodyPr>
          <a:lstStyle/>
          <a:p>
            <a:pPr algn="ctr"/>
            <a:r>
              <a:rPr lang="en-US" dirty="0"/>
              <a:t>fetch</a:t>
            </a:r>
          </a:p>
        </p:txBody>
      </p:sp>
      <p:sp>
        <p:nvSpPr>
          <p:cNvPr id="39" name="TextBox 38">
            <a:extLst>
              <a:ext uri="{FF2B5EF4-FFF2-40B4-BE49-F238E27FC236}">
                <a16:creationId xmlns:a16="http://schemas.microsoft.com/office/drawing/2014/main" id="{06087FBB-BD5A-C50F-C8B3-D24CE73849CE}"/>
              </a:ext>
            </a:extLst>
          </p:cNvPr>
          <p:cNvSpPr txBox="1"/>
          <p:nvPr/>
        </p:nvSpPr>
        <p:spPr>
          <a:xfrm>
            <a:off x="4806400" y="1905526"/>
            <a:ext cx="1244600" cy="369332"/>
          </a:xfrm>
          <a:prstGeom prst="rect">
            <a:avLst/>
          </a:prstGeom>
          <a:noFill/>
          <a:ln>
            <a:noFill/>
          </a:ln>
        </p:spPr>
        <p:txBody>
          <a:bodyPr wrap="square" rtlCol="0">
            <a:spAutoFit/>
          </a:bodyPr>
          <a:lstStyle/>
          <a:p>
            <a:pPr algn="ctr"/>
            <a:r>
              <a:rPr lang="en-US" dirty="0"/>
              <a:t>deploy</a:t>
            </a:r>
          </a:p>
        </p:txBody>
      </p:sp>
      <p:sp>
        <p:nvSpPr>
          <p:cNvPr id="40" name="TextBox 39">
            <a:extLst>
              <a:ext uri="{FF2B5EF4-FFF2-40B4-BE49-F238E27FC236}">
                <a16:creationId xmlns:a16="http://schemas.microsoft.com/office/drawing/2014/main" id="{6C756121-9402-69E2-2648-A2CF4D27EE1D}"/>
              </a:ext>
            </a:extLst>
          </p:cNvPr>
          <p:cNvSpPr txBox="1"/>
          <p:nvPr/>
        </p:nvSpPr>
        <p:spPr>
          <a:xfrm>
            <a:off x="7604541" y="1905526"/>
            <a:ext cx="1244600" cy="369332"/>
          </a:xfrm>
          <a:prstGeom prst="rect">
            <a:avLst/>
          </a:prstGeom>
          <a:noFill/>
          <a:ln>
            <a:noFill/>
          </a:ln>
        </p:spPr>
        <p:txBody>
          <a:bodyPr wrap="square" rtlCol="0">
            <a:spAutoFit/>
          </a:bodyPr>
          <a:lstStyle/>
          <a:p>
            <a:pPr algn="ctr"/>
            <a:r>
              <a:rPr lang="en-US" dirty="0"/>
              <a:t>deploy</a:t>
            </a:r>
          </a:p>
        </p:txBody>
      </p:sp>
      <p:sp>
        <p:nvSpPr>
          <p:cNvPr id="41" name="TextBox 40">
            <a:extLst>
              <a:ext uri="{FF2B5EF4-FFF2-40B4-BE49-F238E27FC236}">
                <a16:creationId xmlns:a16="http://schemas.microsoft.com/office/drawing/2014/main" id="{82F85835-9950-D63F-27A8-E6C4E93313B5}"/>
              </a:ext>
            </a:extLst>
          </p:cNvPr>
          <p:cNvSpPr txBox="1"/>
          <p:nvPr/>
        </p:nvSpPr>
        <p:spPr>
          <a:xfrm>
            <a:off x="2074242" y="4712118"/>
            <a:ext cx="1576456" cy="646331"/>
          </a:xfrm>
          <a:prstGeom prst="rect">
            <a:avLst/>
          </a:prstGeom>
          <a:noFill/>
          <a:ln>
            <a:noFill/>
          </a:ln>
        </p:spPr>
        <p:txBody>
          <a:bodyPr wrap="square" rtlCol="0">
            <a:spAutoFit/>
          </a:bodyPr>
          <a:lstStyle/>
          <a:p>
            <a:pPr algn="ctr"/>
            <a:r>
              <a:rPr lang="en-US" dirty="0"/>
              <a:t>Workstation / laptop</a:t>
            </a:r>
          </a:p>
        </p:txBody>
      </p:sp>
      <p:sp>
        <p:nvSpPr>
          <p:cNvPr id="42" name="TextBox 41">
            <a:extLst>
              <a:ext uri="{FF2B5EF4-FFF2-40B4-BE49-F238E27FC236}">
                <a16:creationId xmlns:a16="http://schemas.microsoft.com/office/drawing/2014/main" id="{DA2BFEE8-89C4-E45E-11C8-4F62D8F4F059}"/>
              </a:ext>
            </a:extLst>
          </p:cNvPr>
          <p:cNvSpPr txBox="1"/>
          <p:nvPr/>
        </p:nvSpPr>
        <p:spPr>
          <a:xfrm>
            <a:off x="5122242" y="4719696"/>
            <a:ext cx="1576456" cy="369332"/>
          </a:xfrm>
          <a:prstGeom prst="rect">
            <a:avLst/>
          </a:prstGeom>
          <a:noFill/>
          <a:ln>
            <a:noFill/>
          </a:ln>
        </p:spPr>
        <p:txBody>
          <a:bodyPr wrap="square" rtlCol="0">
            <a:spAutoFit/>
          </a:bodyPr>
          <a:lstStyle/>
          <a:p>
            <a:pPr algn="ctr"/>
            <a:r>
              <a:rPr lang="en-US" dirty="0"/>
              <a:t>Server / cloud</a:t>
            </a:r>
          </a:p>
        </p:txBody>
      </p:sp>
      <p:sp>
        <p:nvSpPr>
          <p:cNvPr id="43" name="TextBox 42">
            <a:extLst>
              <a:ext uri="{FF2B5EF4-FFF2-40B4-BE49-F238E27FC236}">
                <a16:creationId xmlns:a16="http://schemas.microsoft.com/office/drawing/2014/main" id="{A864860E-F2F0-F200-DE71-86F20D824560}"/>
              </a:ext>
            </a:extLst>
          </p:cNvPr>
          <p:cNvSpPr txBox="1"/>
          <p:nvPr/>
        </p:nvSpPr>
        <p:spPr>
          <a:xfrm>
            <a:off x="8170242" y="4719696"/>
            <a:ext cx="1576456" cy="369332"/>
          </a:xfrm>
          <a:prstGeom prst="rect">
            <a:avLst/>
          </a:prstGeom>
          <a:noFill/>
          <a:ln>
            <a:noFill/>
          </a:ln>
        </p:spPr>
        <p:txBody>
          <a:bodyPr wrap="square" rtlCol="0">
            <a:spAutoFit/>
          </a:bodyPr>
          <a:lstStyle/>
          <a:p>
            <a:pPr algn="ctr"/>
            <a:r>
              <a:rPr lang="en-US" dirty="0"/>
              <a:t>Server / cloud</a:t>
            </a:r>
          </a:p>
        </p:txBody>
      </p:sp>
    </p:spTree>
    <p:extLst>
      <p:ext uri="{BB962C8B-B14F-4D97-AF65-F5344CB8AC3E}">
        <p14:creationId xmlns:p14="http://schemas.microsoft.com/office/powerpoint/2010/main" val="1089313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A0395-2E34-236E-3EEC-302D818CF37B}"/>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E628CB53-24AF-0C8C-7BE1-8CF1CD188EA3}"/>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A660EDFF-A79A-7B59-7722-06082F477A18}"/>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56CBB992-11B0-8B0C-24D4-DE7E847FC7E7}"/>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FB5C51C-29BD-1767-D8F8-3BBA20D17513}"/>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CB1EEC7E-9EDB-5907-0DA1-7725F8DFE74E}"/>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96645467-6728-0B2C-D6F3-5087A898F8EF}"/>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E50FE214-DD03-DDCC-0530-CC9881979BA4}"/>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E67E19F-230D-03F8-584D-85B6A12DF1C3}"/>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AC357390-9BDE-731C-953D-6E43092845FD}"/>
              </a:ext>
            </a:extLst>
          </p:cNvPr>
          <p:cNvSpPr/>
          <p:nvPr/>
        </p:nvSpPr>
        <p:spPr>
          <a:xfrm>
            <a:off x="5453326"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8B8F895B-3CDC-17B9-5199-BAA09244B073}"/>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E36B7323-6321-4CAD-5F81-5EBF6295DD62}"/>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65671DCE-C971-9AA9-5645-3FF31C3B6DF1}"/>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7970E79C-B94E-D99D-0CEA-8E383F1CEBAB}"/>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0A2407FC-9879-FF1B-CAA6-2373A9678D11}"/>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6A4527B5-AB1D-53B0-5D8E-F63A8CEAA8C2}"/>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DA80BC91-FACE-A945-437D-97B32B9CB4DA}"/>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D329CEDD-5522-1392-0F8F-7AA511FA2BC1}"/>
              </a:ext>
            </a:extLst>
          </p:cNvPr>
          <p:cNvCxnSpPr>
            <a:cxnSpLocks/>
            <a:stCxn id="11" idx="2"/>
            <a:endCxn id="10" idx="0"/>
          </p:cNvCxnSpPr>
          <p:nvPr/>
        </p:nvCxnSpPr>
        <p:spPr>
          <a:xfrm flipH="1">
            <a:off x="5718797" y="2174048"/>
            <a:ext cx="2624" cy="724010"/>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1BBADAD0-E47D-3773-EDC6-F39D4B51C57E}"/>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F5C8F0C-6CAF-B3CC-DFFE-D48310A7A31E}"/>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D2E1450-5C0E-79A6-1B31-E814D793FD7D}"/>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5E9A1AC-008D-9528-88B3-F7F214C34498}"/>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6B29EBE-7F78-ED99-F293-4D7B7982B0BE}"/>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C425BB-4652-0D56-8F82-8838C274089F}"/>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84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F3F34-34EE-5086-6274-84F159B55EF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935BAFE-7872-4DC5-2192-4632E10E637E}"/>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4EAFA0F-32B6-2E80-61D3-8C0EB323E3C9}"/>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B990BDFD-77A8-D3AC-35B7-357F873371CA}"/>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F18FA6E1-92A6-7F4D-5033-C96D5C7F034D}"/>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AD5A865F-819D-7B9B-B535-2BD96B1F2B31}"/>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3FFD25EB-E216-14DF-82E1-302533A3CFDC}"/>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14B1332A-A106-EFEC-2138-0FAE3E36E3FA}"/>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7F2B7174-C217-BC0F-DC92-1FF72962AA14}"/>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BA646AB6-BFD0-F839-5896-D3201FEC6206}"/>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CA2E80B-A50D-16AC-C700-EA3A10572D30}"/>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50F5F380-FA8B-FFEB-8DCF-0050DE59C524}"/>
              </a:ext>
            </a:extLst>
          </p:cNvPr>
          <p:cNvSpPr/>
          <p:nvPr/>
        </p:nvSpPr>
        <p:spPr>
          <a:xfrm>
            <a:off x="6540506"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8D4397F3-3EBE-D81B-D1FE-EB49A7FA0EBB}"/>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827C21C3-3473-B03F-F411-75578C8536DE}"/>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CF0A0F89-4F37-72FC-2869-00A2856C8358}"/>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DEF5AF83-84E3-FC64-6F29-D5C5BFDE225D}"/>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1B276BBE-D0FB-BAB4-03C0-D8096DAE120B}"/>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C6BCB741-673B-65D9-D0E7-66389C43A7CD}"/>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F15C31AC-9355-FF18-2848-1B531605E3DC}"/>
              </a:ext>
            </a:extLst>
          </p:cNvPr>
          <p:cNvCxnSpPr>
            <a:cxnSpLocks/>
            <a:stCxn id="14" idx="2"/>
            <a:endCxn id="12" idx="0"/>
          </p:cNvCxnSpPr>
          <p:nvPr/>
        </p:nvCxnSpPr>
        <p:spPr>
          <a:xfrm>
            <a:off x="6797411" y="2754153"/>
            <a:ext cx="8566" cy="14390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048AE113-B6E4-2F7F-4530-A7BEE13946EE}"/>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4E37DB0-FFB5-71EC-0823-84D88A449C88}"/>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CB27978-745C-215C-FD4E-A1E7E238B6DD}"/>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FC579C0-9FE0-A778-5634-039BC4C0F126}"/>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E293372-C74D-3340-8B11-4D953197633C}"/>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611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5B4E83A-2F43-70ED-0B47-4FA71879D21A}"/>
              </a:ext>
            </a:extLst>
          </p:cNvPr>
          <p:cNvSpPr/>
          <p:nvPr/>
        </p:nvSpPr>
        <p:spPr>
          <a:xfrm>
            <a:off x="1496291" y="800100"/>
            <a:ext cx="2732809" cy="273280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t>Client</a:t>
            </a:r>
          </a:p>
        </p:txBody>
      </p:sp>
      <p:sp>
        <p:nvSpPr>
          <p:cNvPr id="3" name="Rounded Rectangle 2">
            <a:extLst>
              <a:ext uri="{FF2B5EF4-FFF2-40B4-BE49-F238E27FC236}">
                <a16:creationId xmlns:a16="http://schemas.microsoft.com/office/drawing/2014/main" id="{53AF5E62-62D2-E343-FA66-5F2E3A93C4BF}"/>
              </a:ext>
            </a:extLst>
          </p:cNvPr>
          <p:cNvSpPr/>
          <p:nvPr/>
        </p:nvSpPr>
        <p:spPr>
          <a:xfrm>
            <a:off x="7623463" y="800099"/>
            <a:ext cx="2732809" cy="273280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t>Server</a:t>
            </a:r>
          </a:p>
        </p:txBody>
      </p:sp>
      <p:sp>
        <p:nvSpPr>
          <p:cNvPr id="4" name="Rounded Rectangle 3">
            <a:extLst>
              <a:ext uri="{FF2B5EF4-FFF2-40B4-BE49-F238E27FC236}">
                <a16:creationId xmlns:a16="http://schemas.microsoft.com/office/drawing/2014/main" id="{31A7D569-AD2B-539F-E4A1-4ED04544C504}"/>
              </a:ext>
            </a:extLst>
          </p:cNvPr>
          <p:cNvSpPr/>
          <p:nvPr/>
        </p:nvSpPr>
        <p:spPr>
          <a:xfrm>
            <a:off x="2234045" y="2701636"/>
            <a:ext cx="1257300" cy="35329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t>Port: 3307</a:t>
            </a:r>
          </a:p>
        </p:txBody>
      </p:sp>
      <p:sp>
        <p:nvSpPr>
          <p:cNvPr id="5" name="Rounded Rectangle 4">
            <a:extLst>
              <a:ext uri="{FF2B5EF4-FFF2-40B4-BE49-F238E27FC236}">
                <a16:creationId xmlns:a16="http://schemas.microsoft.com/office/drawing/2014/main" id="{0809F8FD-CEE1-7E49-5224-0E65DF16BB38}"/>
              </a:ext>
            </a:extLst>
          </p:cNvPr>
          <p:cNvSpPr/>
          <p:nvPr/>
        </p:nvSpPr>
        <p:spPr>
          <a:xfrm>
            <a:off x="8361217" y="2701635"/>
            <a:ext cx="1257300" cy="35329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t>Port: 3306</a:t>
            </a:r>
          </a:p>
        </p:txBody>
      </p:sp>
      <p:sp>
        <p:nvSpPr>
          <p:cNvPr id="6" name="Rounded Rectangle 5">
            <a:extLst>
              <a:ext uri="{FF2B5EF4-FFF2-40B4-BE49-F238E27FC236}">
                <a16:creationId xmlns:a16="http://schemas.microsoft.com/office/drawing/2014/main" id="{E41CEF1C-40F8-0876-6CEB-AD21B8362C72}"/>
              </a:ext>
            </a:extLst>
          </p:cNvPr>
          <p:cNvSpPr/>
          <p:nvPr/>
        </p:nvSpPr>
        <p:spPr>
          <a:xfrm>
            <a:off x="2234045" y="1574223"/>
            <a:ext cx="1257300" cy="3532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Port: 22</a:t>
            </a:r>
          </a:p>
        </p:txBody>
      </p:sp>
      <p:sp>
        <p:nvSpPr>
          <p:cNvPr id="7" name="Rounded Rectangle 6">
            <a:extLst>
              <a:ext uri="{FF2B5EF4-FFF2-40B4-BE49-F238E27FC236}">
                <a16:creationId xmlns:a16="http://schemas.microsoft.com/office/drawing/2014/main" id="{538A1861-80FE-DF2F-E025-A28A7949123B}"/>
              </a:ext>
            </a:extLst>
          </p:cNvPr>
          <p:cNvSpPr/>
          <p:nvPr/>
        </p:nvSpPr>
        <p:spPr>
          <a:xfrm>
            <a:off x="8361217" y="1574222"/>
            <a:ext cx="1257300" cy="3532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Port: 22</a:t>
            </a:r>
          </a:p>
        </p:txBody>
      </p:sp>
      <p:cxnSp>
        <p:nvCxnSpPr>
          <p:cNvPr id="9" name="Straight Arrow Connector 8">
            <a:extLst>
              <a:ext uri="{FF2B5EF4-FFF2-40B4-BE49-F238E27FC236}">
                <a16:creationId xmlns:a16="http://schemas.microsoft.com/office/drawing/2014/main" id="{E2C15017-0C0A-F30E-F171-9DA7FFE5A6ED}"/>
              </a:ext>
            </a:extLst>
          </p:cNvPr>
          <p:cNvCxnSpPr>
            <a:stCxn id="6" idx="3"/>
            <a:endCxn id="7" idx="1"/>
          </p:cNvCxnSpPr>
          <p:nvPr/>
        </p:nvCxnSpPr>
        <p:spPr>
          <a:xfrm flipV="1">
            <a:off x="3491345" y="1750868"/>
            <a:ext cx="4869872" cy="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3AF3DF-AF92-6245-8EB3-29E638388340}"/>
              </a:ext>
            </a:extLst>
          </p:cNvPr>
          <p:cNvCxnSpPr>
            <a:stCxn id="6" idx="2"/>
            <a:endCxn id="4" idx="0"/>
          </p:cNvCxnSpPr>
          <p:nvPr/>
        </p:nvCxnSpPr>
        <p:spPr>
          <a:xfrm>
            <a:off x="2862695" y="1927514"/>
            <a:ext cx="0" cy="774122"/>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DEFDB2-BAB6-F2B2-E464-7575DB4FB65D}"/>
              </a:ext>
            </a:extLst>
          </p:cNvPr>
          <p:cNvCxnSpPr>
            <a:cxnSpLocks/>
            <a:stCxn id="7" idx="2"/>
            <a:endCxn id="5" idx="0"/>
          </p:cNvCxnSpPr>
          <p:nvPr/>
        </p:nvCxnSpPr>
        <p:spPr>
          <a:xfrm>
            <a:off x="8989867" y="1927513"/>
            <a:ext cx="0" cy="774122"/>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9826937-9B59-8EFE-6C79-876207155AEF}"/>
              </a:ext>
            </a:extLst>
          </p:cNvPr>
          <p:cNvSpPr txBox="1"/>
          <p:nvPr/>
        </p:nvSpPr>
        <p:spPr>
          <a:xfrm>
            <a:off x="5124449" y="1293213"/>
            <a:ext cx="1465119" cy="369332"/>
          </a:xfrm>
          <a:prstGeom prst="rect">
            <a:avLst/>
          </a:prstGeom>
          <a:noFill/>
        </p:spPr>
        <p:txBody>
          <a:bodyPr wrap="square" rtlCol="0">
            <a:spAutoFit/>
          </a:bodyPr>
          <a:lstStyle/>
          <a:p>
            <a:pPr algn="ctr"/>
            <a:r>
              <a:rPr lang="en-US"/>
              <a:t>SSH</a:t>
            </a:r>
          </a:p>
        </p:txBody>
      </p:sp>
      <p:sp>
        <p:nvSpPr>
          <p:cNvPr id="16" name="TextBox 15">
            <a:extLst>
              <a:ext uri="{FF2B5EF4-FFF2-40B4-BE49-F238E27FC236}">
                <a16:creationId xmlns:a16="http://schemas.microsoft.com/office/drawing/2014/main" id="{B791B977-E3FD-7E09-BD93-84F510E97647}"/>
              </a:ext>
            </a:extLst>
          </p:cNvPr>
          <p:cNvSpPr txBox="1"/>
          <p:nvPr/>
        </p:nvSpPr>
        <p:spPr>
          <a:xfrm>
            <a:off x="3293918" y="1991408"/>
            <a:ext cx="1870363" cy="646331"/>
          </a:xfrm>
          <a:prstGeom prst="rect">
            <a:avLst/>
          </a:prstGeom>
          <a:solidFill>
            <a:schemeClr val="bg1"/>
          </a:solidFill>
        </p:spPr>
        <p:txBody>
          <a:bodyPr wrap="square" rtlCol="0">
            <a:spAutoFit/>
          </a:bodyPr>
          <a:lstStyle/>
          <a:p>
            <a:pPr algn="ctr"/>
            <a:r>
              <a:rPr lang="en-US"/>
              <a:t>Handled in application code</a:t>
            </a:r>
          </a:p>
        </p:txBody>
      </p:sp>
      <p:sp>
        <p:nvSpPr>
          <p:cNvPr id="17" name="TextBox 16">
            <a:extLst>
              <a:ext uri="{FF2B5EF4-FFF2-40B4-BE49-F238E27FC236}">
                <a16:creationId xmlns:a16="http://schemas.microsoft.com/office/drawing/2014/main" id="{E9EE0FE0-27E7-38B3-2630-961FEBE23F98}"/>
              </a:ext>
            </a:extLst>
          </p:cNvPr>
          <p:cNvSpPr txBox="1"/>
          <p:nvPr/>
        </p:nvSpPr>
        <p:spPr>
          <a:xfrm>
            <a:off x="6530685" y="2055304"/>
            <a:ext cx="1870363" cy="646331"/>
          </a:xfrm>
          <a:prstGeom prst="rect">
            <a:avLst/>
          </a:prstGeom>
          <a:solidFill>
            <a:schemeClr val="bg1"/>
          </a:solidFill>
        </p:spPr>
        <p:txBody>
          <a:bodyPr wrap="square" rtlCol="0">
            <a:spAutoFit/>
          </a:bodyPr>
          <a:lstStyle/>
          <a:p>
            <a:pPr algn="ctr"/>
            <a:r>
              <a:rPr lang="en-US"/>
              <a:t>Handled by server config</a:t>
            </a:r>
          </a:p>
        </p:txBody>
      </p:sp>
    </p:spTree>
    <p:extLst>
      <p:ext uri="{BB962C8B-B14F-4D97-AF65-F5344CB8AC3E}">
        <p14:creationId xmlns:p14="http://schemas.microsoft.com/office/powerpoint/2010/main" val="365034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D081F-1062-779B-4BF2-BF3F94F85D39}"/>
            </a:ext>
          </a:extLst>
        </p:cNvPr>
        <p:cNvGrpSpPr/>
        <p:nvPr/>
      </p:nvGrpSpPr>
      <p:grpSpPr>
        <a:xfrm>
          <a:off x="0" y="0"/>
          <a:ext cx="0" cy="0"/>
          <a:chOff x="0" y="0"/>
          <a:chExt cx="0" cy="0"/>
        </a:xfrm>
      </p:grpSpPr>
      <p:sp>
        <p:nvSpPr>
          <p:cNvPr id="73" name="Rectangle 72">
            <a:extLst>
              <a:ext uri="{FF2B5EF4-FFF2-40B4-BE49-F238E27FC236}">
                <a16:creationId xmlns:a16="http://schemas.microsoft.com/office/drawing/2014/main" id="{C4E7FD73-3077-D65A-D079-EE5966A7085D}"/>
              </a:ext>
            </a:extLst>
          </p:cNvPr>
          <p:cNvSpPr/>
          <p:nvPr/>
        </p:nvSpPr>
        <p:spPr>
          <a:xfrm>
            <a:off x="440938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Save working versions</a:t>
            </a:r>
          </a:p>
          <a:p>
            <a:pPr algn="ctr"/>
            <a:endParaRPr lang="en-US">
              <a:solidFill>
                <a:schemeClr val="tx1"/>
              </a:solidFill>
            </a:endParaRPr>
          </a:p>
        </p:txBody>
      </p:sp>
      <p:sp>
        <p:nvSpPr>
          <p:cNvPr id="75" name="Rectangle 74">
            <a:extLst>
              <a:ext uri="{FF2B5EF4-FFF2-40B4-BE49-F238E27FC236}">
                <a16:creationId xmlns:a16="http://schemas.microsoft.com/office/drawing/2014/main" id="{2C4F3182-7025-B509-DCD1-2DF7120135B7}"/>
              </a:ext>
            </a:extLst>
          </p:cNvPr>
          <p:cNvSpPr/>
          <p:nvPr/>
        </p:nvSpPr>
        <p:spPr>
          <a:xfrm>
            <a:off x="285663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Start task</a:t>
            </a:r>
          </a:p>
          <a:p>
            <a:pPr algn="ctr"/>
            <a:endParaRPr lang="en-US">
              <a:solidFill>
                <a:schemeClr val="tx1"/>
              </a:solidFill>
            </a:endParaRPr>
          </a:p>
        </p:txBody>
      </p:sp>
      <p:sp>
        <p:nvSpPr>
          <p:cNvPr id="79" name="Oval 78">
            <a:extLst>
              <a:ext uri="{FF2B5EF4-FFF2-40B4-BE49-F238E27FC236}">
                <a16:creationId xmlns:a16="http://schemas.microsoft.com/office/drawing/2014/main" id="{DB9165A3-E214-D2E4-1BE6-E01D15C8341E}"/>
              </a:ext>
            </a:extLst>
          </p:cNvPr>
          <p:cNvSpPr/>
          <p:nvPr/>
        </p:nvSpPr>
        <p:spPr>
          <a:xfrm>
            <a:off x="2523670" y="2037574"/>
            <a:ext cx="541338"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A0676BA-5A1E-BD1A-56EF-A7DB12155214}"/>
              </a:ext>
            </a:extLst>
          </p:cNvPr>
          <p:cNvSpPr/>
          <p:nvPr/>
        </p:nvSpPr>
        <p:spPr>
          <a:xfrm>
            <a:off x="3640101" y="4068894"/>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58CFE25-00FE-156A-2BF7-6DCB04C5A861}"/>
              </a:ext>
            </a:extLst>
          </p:cNvPr>
          <p:cNvSpPr/>
          <p:nvPr/>
        </p:nvSpPr>
        <p:spPr>
          <a:xfrm>
            <a:off x="596860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Complete task</a:t>
            </a:r>
          </a:p>
          <a:p>
            <a:pPr algn="ctr"/>
            <a:endParaRPr lang="en-US">
              <a:solidFill>
                <a:schemeClr val="tx1"/>
              </a:solidFill>
            </a:endParaRPr>
          </a:p>
        </p:txBody>
      </p:sp>
      <p:sp>
        <p:nvSpPr>
          <p:cNvPr id="82" name="Oval 81">
            <a:extLst>
              <a:ext uri="{FF2B5EF4-FFF2-40B4-BE49-F238E27FC236}">
                <a16:creationId xmlns:a16="http://schemas.microsoft.com/office/drawing/2014/main" id="{C151AA31-1F80-8C83-BD13-737F922BFF9C}"/>
              </a:ext>
            </a:extLst>
          </p:cNvPr>
          <p:cNvSpPr/>
          <p:nvPr/>
        </p:nvSpPr>
        <p:spPr>
          <a:xfrm>
            <a:off x="6837764" y="4115086"/>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87751A72-D34F-C65F-D8C8-B7279512AFF2}"/>
              </a:ext>
            </a:extLst>
          </p:cNvPr>
          <p:cNvPicPr>
            <a:picLocks noChangeAspect="1"/>
          </p:cNvPicPr>
          <p:nvPr/>
        </p:nvPicPr>
        <p:blipFill>
          <a:blip r:embed="rId2"/>
          <a:stretch>
            <a:fillRect/>
          </a:stretch>
        </p:blipFill>
        <p:spPr>
          <a:xfrm>
            <a:off x="4585533" y="610107"/>
            <a:ext cx="1266686" cy="519341"/>
          </a:xfrm>
          <a:prstGeom prst="rect">
            <a:avLst/>
          </a:prstGeom>
        </p:spPr>
      </p:pic>
      <p:pic>
        <p:nvPicPr>
          <p:cNvPr id="12" name="Graphic 11" descr="Programmer male with solid fill">
            <a:extLst>
              <a:ext uri="{FF2B5EF4-FFF2-40B4-BE49-F238E27FC236}">
                <a16:creationId xmlns:a16="http://schemas.microsoft.com/office/drawing/2014/main" id="{62B5AF3D-BCA9-59E1-18B4-8B3F1FBD6C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575" y="3627707"/>
            <a:ext cx="726928" cy="726928"/>
          </a:xfrm>
          <a:prstGeom prst="rect">
            <a:avLst/>
          </a:prstGeom>
        </p:spPr>
      </p:pic>
      <p:pic>
        <p:nvPicPr>
          <p:cNvPr id="18" name="Graphic 17" descr="Programmer female with solid fill">
            <a:extLst>
              <a:ext uri="{FF2B5EF4-FFF2-40B4-BE49-F238E27FC236}">
                <a16:creationId xmlns:a16="http://schemas.microsoft.com/office/drawing/2014/main" id="{3BEBDDCA-338E-2E63-487A-AB56B54C3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88873" y="1890196"/>
            <a:ext cx="726928" cy="726928"/>
          </a:xfrm>
          <a:prstGeom prst="rect">
            <a:avLst/>
          </a:prstGeom>
        </p:spPr>
      </p:pic>
      <p:pic>
        <p:nvPicPr>
          <p:cNvPr id="20" name="Graphic 19" descr="Programmer female outline">
            <a:extLst>
              <a:ext uri="{FF2B5EF4-FFF2-40B4-BE49-F238E27FC236}">
                <a16:creationId xmlns:a16="http://schemas.microsoft.com/office/drawing/2014/main" id="{AC9BB9BE-763F-89B9-C895-3F2D0398A8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46238" y="3752183"/>
            <a:ext cx="726928" cy="726928"/>
          </a:xfrm>
          <a:prstGeom prst="rect">
            <a:avLst/>
          </a:prstGeom>
        </p:spPr>
      </p:pic>
      <p:sp>
        <p:nvSpPr>
          <p:cNvPr id="21" name="Oval 20">
            <a:extLst>
              <a:ext uri="{FF2B5EF4-FFF2-40B4-BE49-F238E27FC236}">
                <a16:creationId xmlns:a16="http://schemas.microsoft.com/office/drawing/2014/main" id="{353DEF17-A23A-350E-1FF5-B166C74E2832}"/>
              </a:ext>
            </a:extLst>
          </p:cNvPr>
          <p:cNvSpPr/>
          <p:nvPr/>
        </p:nvSpPr>
        <p:spPr>
          <a:xfrm>
            <a:off x="34822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19C5355-176A-8A3F-287F-4EE94AD9F9B5}"/>
              </a:ext>
            </a:extLst>
          </p:cNvPr>
          <p:cNvSpPr/>
          <p:nvPr/>
        </p:nvSpPr>
        <p:spPr>
          <a:xfrm>
            <a:off x="50951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9864EB9-6800-6B98-6DA2-7B917929BEA8}"/>
              </a:ext>
            </a:extLst>
          </p:cNvPr>
          <p:cNvSpPr/>
          <p:nvPr/>
        </p:nvSpPr>
        <p:spPr>
          <a:xfrm>
            <a:off x="6708082" y="2460800"/>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A48940E-37AD-D27F-27C7-DAB5629C03C4}"/>
              </a:ext>
            </a:extLst>
          </p:cNvPr>
          <p:cNvSpPr/>
          <p:nvPr/>
        </p:nvSpPr>
        <p:spPr>
          <a:xfrm>
            <a:off x="50951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C7E4EE0-5284-874E-E4F9-067CACDEE4F1}"/>
              </a:ext>
            </a:extLst>
          </p:cNvPr>
          <p:cNvSpPr/>
          <p:nvPr/>
        </p:nvSpPr>
        <p:spPr>
          <a:xfrm>
            <a:off x="67080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352BCA3-D20E-AC8E-9EE7-3C8B6FA8D49F}"/>
              </a:ext>
            </a:extLst>
          </p:cNvPr>
          <p:cNvSpPr/>
          <p:nvPr/>
        </p:nvSpPr>
        <p:spPr>
          <a:xfrm>
            <a:off x="7473166" y="1952262"/>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6EF8F17-46B0-F9A1-86F0-65A3A4E54BFB}"/>
              </a:ext>
            </a:extLst>
          </p:cNvPr>
          <p:cNvSpPr/>
          <p:nvPr/>
        </p:nvSpPr>
        <p:spPr>
          <a:xfrm>
            <a:off x="3482282" y="3403991"/>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35111AE2-5207-BB5C-D112-99D3674C025B}"/>
              </a:ext>
            </a:extLst>
          </p:cNvPr>
          <p:cNvCxnSpPr>
            <a:stCxn id="28" idx="7"/>
            <a:endCxn id="21" idx="2"/>
          </p:cNvCxnSpPr>
          <p:nvPr/>
        </p:nvCxnSpPr>
        <p:spPr>
          <a:xfrm flipV="1">
            <a:off x="2287375" y="2581955"/>
            <a:ext cx="1194907" cy="38603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FB13B4-D68E-DA6C-5C11-0F19ADD19FFF}"/>
              </a:ext>
            </a:extLst>
          </p:cNvPr>
          <p:cNvCxnSpPr>
            <a:cxnSpLocks/>
            <a:stCxn id="21" idx="6"/>
            <a:endCxn id="23" idx="2"/>
          </p:cNvCxnSpPr>
          <p:nvPr/>
        </p:nvCxnSpPr>
        <p:spPr>
          <a:xfrm>
            <a:off x="3723582" y="2581955"/>
            <a:ext cx="13716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253D3CE-3FFB-74FF-3881-DFAE1A5B1612}"/>
              </a:ext>
            </a:extLst>
          </p:cNvPr>
          <p:cNvCxnSpPr>
            <a:cxnSpLocks/>
            <a:stCxn id="23" idx="6"/>
            <a:endCxn id="24" idx="2"/>
          </p:cNvCxnSpPr>
          <p:nvPr/>
        </p:nvCxnSpPr>
        <p:spPr>
          <a:xfrm flipV="1">
            <a:off x="5336482" y="2581450"/>
            <a:ext cx="1371600" cy="50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AE9177A-91C1-AFE8-2C27-8F53BFB97CED}"/>
              </a:ext>
            </a:extLst>
          </p:cNvPr>
          <p:cNvCxnSpPr>
            <a:cxnSpLocks/>
            <a:stCxn id="28" idx="5"/>
            <a:endCxn id="33" idx="2"/>
          </p:cNvCxnSpPr>
          <p:nvPr/>
        </p:nvCxnSpPr>
        <p:spPr>
          <a:xfrm>
            <a:off x="2287375" y="3138610"/>
            <a:ext cx="1194907" cy="38603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428B703-4A52-B4E4-EC65-A1740ACB0491}"/>
              </a:ext>
            </a:extLst>
          </p:cNvPr>
          <p:cNvCxnSpPr>
            <a:cxnSpLocks/>
            <a:stCxn id="33" idx="6"/>
            <a:endCxn id="29" idx="2"/>
          </p:cNvCxnSpPr>
          <p:nvPr/>
        </p:nvCxnSpPr>
        <p:spPr>
          <a:xfrm flipV="1">
            <a:off x="3723582" y="3518796"/>
            <a:ext cx="1371600" cy="5845"/>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50A354-C362-E16A-73E5-8860C79A9D24}"/>
              </a:ext>
            </a:extLst>
          </p:cNvPr>
          <p:cNvCxnSpPr>
            <a:cxnSpLocks/>
            <a:stCxn id="29" idx="6"/>
            <a:endCxn id="30" idx="2"/>
          </p:cNvCxnSpPr>
          <p:nvPr/>
        </p:nvCxnSpPr>
        <p:spPr>
          <a:xfrm>
            <a:off x="5336482" y="3518796"/>
            <a:ext cx="13716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B95659-8E4C-EB5B-180B-71B7A3B92A7B}"/>
              </a:ext>
            </a:extLst>
          </p:cNvPr>
          <p:cNvCxnSpPr>
            <a:cxnSpLocks/>
            <a:stCxn id="30" idx="6"/>
            <a:endCxn id="32" idx="3"/>
          </p:cNvCxnSpPr>
          <p:nvPr/>
        </p:nvCxnSpPr>
        <p:spPr>
          <a:xfrm flipV="1">
            <a:off x="6949382" y="3135435"/>
            <a:ext cx="1114838" cy="38336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4D2A8-5020-99EF-2435-17A1B2E2D9F0}"/>
              </a:ext>
            </a:extLst>
          </p:cNvPr>
          <p:cNvCxnSpPr>
            <a:cxnSpLocks/>
            <a:stCxn id="24" idx="6"/>
            <a:endCxn id="32" idx="1"/>
          </p:cNvCxnSpPr>
          <p:nvPr/>
        </p:nvCxnSpPr>
        <p:spPr>
          <a:xfrm>
            <a:off x="6949382" y="2581450"/>
            <a:ext cx="1114838" cy="38336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8EB5D41-D509-5987-E8DF-BF000A4381DA}"/>
              </a:ext>
            </a:extLst>
          </p:cNvPr>
          <p:cNvSpPr txBox="1"/>
          <p:nvPr/>
        </p:nvSpPr>
        <p:spPr>
          <a:xfrm>
            <a:off x="468513" y="2595466"/>
            <a:ext cx="1607381" cy="646331"/>
          </a:xfrm>
          <a:prstGeom prst="rect">
            <a:avLst/>
          </a:prstGeom>
          <a:noFill/>
          <a:ln>
            <a:noFill/>
          </a:ln>
        </p:spPr>
        <p:txBody>
          <a:bodyPr wrap="square" rtlCol="0">
            <a:spAutoFit/>
          </a:bodyPr>
          <a:lstStyle/>
          <a:p>
            <a:pPr algn="ctr"/>
            <a:r>
              <a:rPr lang="en-US" dirty="0"/>
              <a:t>Common starting point</a:t>
            </a:r>
          </a:p>
        </p:txBody>
      </p:sp>
      <p:sp>
        <p:nvSpPr>
          <p:cNvPr id="71" name="TextBox 70">
            <a:extLst>
              <a:ext uri="{FF2B5EF4-FFF2-40B4-BE49-F238E27FC236}">
                <a16:creationId xmlns:a16="http://schemas.microsoft.com/office/drawing/2014/main" id="{27640264-32E3-2327-D500-BD5BD0A1881E}"/>
              </a:ext>
            </a:extLst>
          </p:cNvPr>
          <p:cNvSpPr txBox="1"/>
          <p:nvPr/>
        </p:nvSpPr>
        <p:spPr>
          <a:xfrm>
            <a:off x="8397182" y="2595466"/>
            <a:ext cx="1244600" cy="646331"/>
          </a:xfrm>
          <a:prstGeom prst="rect">
            <a:avLst/>
          </a:prstGeom>
          <a:noFill/>
          <a:ln>
            <a:noFill/>
          </a:ln>
        </p:spPr>
        <p:txBody>
          <a:bodyPr wrap="square" rtlCol="0">
            <a:spAutoFit/>
          </a:bodyPr>
          <a:lstStyle/>
          <a:p>
            <a:pPr algn="ctr"/>
            <a:r>
              <a:rPr lang="en-US" dirty="0"/>
              <a:t>Combined end point</a:t>
            </a:r>
          </a:p>
        </p:txBody>
      </p:sp>
      <p:pic>
        <p:nvPicPr>
          <p:cNvPr id="15" name="Graphic 14" descr="Programmer male outline">
            <a:extLst>
              <a:ext uri="{FF2B5EF4-FFF2-40B4-BE49-F238E27FC236}">
                <a16:creationId xmlns:a16="http://schemas.microsoft.com/office/drawing/2014/main" id="{91D8A7E3-0370-68A6-08D2-AB92C7E5C5D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01954" y="1676561"/>
            <a:ext cx="726928" cy="726928"/>
          </a:xfrm>
          <a:prstGeom prst="rect">
            <a:avLst/>
          </a:prstGeom>
        </p:spPr>
      </p:pic>
      <p:sp>
        <p:nvSpPr>
          <p:cNvPr id="28" name="Oval 27">
            <a:extLst>
              <a:ext uri="{FF2B5EF4-FFF2-40B4-BE49-F238E27FC236}">
                <a16:creationId xmlns:a16="http://schemas.microsoft.com/office/drawing/2014/main" id="{541A494C-04E7-E3CA-3F6E-71B49F09D07B}"/>
              </a:ext>
            </a:extLst>
          </p:cNvPr>
          <p:cNvSpPr/>
          <p:nvPr/>
        </p:nvSpPr>
        <p:spPr>
          <a:xfrm>
            <a:off x="2081413" y="2932648"/>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E1F0895-A021-CB1B-4469-C7214FFB4919}"/>
              </a:ext>
            </a:extLst>
          </p:cNvPr>
          <p:cNvSpPr/>
          <p:nvPr/>
        </p:nvSpPr>
        <p:spPr>
          <a:xfrm>
            <a:off x="8028882" y="2929473"/>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EB61084-0741-AA4D-E6C5-4B421674BE1A}"/>
              </a:ext>
            </a:extLst>
          </p:cNvPr>
          <p:cNvSpPr/>
          <p:nvPr/>
        </p:nvSpPr>
        <p:spPr>
          <a:xfrm>
            <a:off x="2193683" y="169854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sp>
        <p:nvSpPr>
          <p:cNvPr id="86" name="Oval 85">
            <a:extLst>
              <a:ext uri="{FF2B5EF4-FFF2-40B4-BE49-F238E27FC236}">
                <a16:creationId xmlns:a16="http://schemas.microsoft.com/office/drawing/2014/main" id="{DB06EFD1-A409-4451-3025-71AB3A0A2DE0}"/>
              </a:ext>
            </a:extLst>
          </p:cNvPr>
          <p:cNvSpPr/>
          <p:nvPr/>
        </p:nvSpPr>
        <p:spPr>
          <a:xfrm>
            <a:off x="3081076" y="4054843"/>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sp>
        <p:nvSpPr>
          <p:cNvPr id="87" name="Oval 86">
            <a:extLst>
              <a:ext uri="{FF2B5EF4-FFF2-40B4-BE49-F238E27FC236}">
                <a16:creationId xmlns:a16="http://schemas.microsoft.com/office/drawing/2014/main" id="{BFEB6D58-6E0C-4936-D40C-9A75AFC8E8C8}"/>
              </a:ext>
            </a:extLst>
          </p:cNvPr>
          <p:cNvSpPr/>
          <p:nvPr/>
        </p:nvSpPr>
        <p:spPr>
          <a:xfrm>
            <a:off x="5369640" y="3664805"/>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p>
        </p:txBody>
      </p:sp>
      <p:sp>
        <p:nvSpPr>
          <p:cNvPr id="88" name="Oval 87">
            <a:extLst>
              <a:ext uri="{FF2B5EF4-FFF2-40B4-BE49-F238E27FC236}">
                <a16:creationId xmlns:a16="http://schemas.microsoft.com/office/drawing/2014/main" id="{053A178D-623B-7A41-34B3-F37221B13C31}"/>
              </a:ext>
            </a:extLst>
          </p:cNvPr>
          <p:cNvSpPr/>
          <p:nvPr/>
        </p:nvSpPr>
        <p:spPr>
          <a:xfrm>
            <a:off x="7447562" y="349993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4</a:t>
            </a:r>
          </a:p>
        </p:txBody>
      </p:sp>
      <p:sp>
        <p:nvSpPr>
          <p:cNvPr id="89" name="Oval 88">
            <a:extLst>
              <a:ext uri="{FF2B5EF4-FFF2-40B4-BE49-F238E27FC236}">
                <a16:creationId xmlns:a16="http://schemas.microsoft.com/office/drawing/2014/main" id="{A8BA439C-9B07-FCDD-68BF-1EB5936B1EB7}"/>
              </a:ext>
            </a:extLst>
          </p:cNvPr>
          <p:cNvSpPr/>
          <p:nvPr/>
        </p:nvSpPr>
        <p:spPr>
          <a:xfrm>
            <a:off x="9414612" y="205579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360529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4AE35-91C0-4426-60A5-45AD39CF64ED}"/>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0A011EA0-8816-B365-904D-E74AFEF183AD}"/>
              </a:ext>
            </a:extLst>
          </p:cNvPr>
          <p:cNvSpPr/>
          <p:nvPr/>
        </p:nvSpPr>
        <p:spPr>
          <a:xfrm>
            <a:off x="2145932"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1</a:t>
            </a:r>
          </a:p>
        </p:txBody>
      </p:sp>
      <p:sp>
        <p:nvSpPr>
          <p:cNvPr id="4" name="Rounded Rectangle 3">
            <a:extLst>
              <a:ext uri="{FF2B5EF4-FFF2-40B4-BE49-F238E27FC236}">
                <a16:creationId xmlns:a16="http://schemas.microsoft.com/office/drawing/2014/main" id="{D13FB80E-0176-A9D1-31E2-D0448C1221B9}"/>
              </a:ext>
            </a:extLst>
          </p:cNvPr>
          <p:cNvSpPr/>
          <p:nvPr/>
        </p:nvSpPr>
        <p:spPr>
          <a:xfrm>
            <a:off x="5834939"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3</a:t>
            </a:r>
          </a:p>
        </p:txBody>
      </p:sp>
      <p:sp>
        <p:nvSpPr>
          <p:cNvPr id="5" name="Rounded Rectangle 4">
            <a:extLst>
              <a:ext uri="{FF2B5EF4-FFF2-40B4-BE49-F238E27FC236}">
                <a16:creationId xmlns:a16="http://schemas.microsoft.com/office/drawing/2014/main" id="{7676834E-E1C7-4E05-7004-3A66023F6EC9}"/>
              </a:ext>
            </a:extLst>
          </p:cNvPr>
          <p:cNvSpPr/>
          <p:nvPr/>
        </p:nvSpPr>
        <p:spPr>
          <a:xfrm>
            <a:off x="3992343"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2</a:t>
            </a:r>
          </a:p>
        </p:txBody>
      </p:sp>
      <p:sp>
        <p:nvSpPr>
          <p:cNvPr id="6" name="Oval 5">
            <a:extLst>
              <a:ext uri="{FF2B5EF4-FFF2-40B4-BE49-F238E27FC236}">
                <a16:creationId xmlns:a16="http://schemas.microsoft.com/office/drawing/2014/main" id="{DBD85287-6F58-BA42-2BCB-863D0AAD73B2}"/>
              </a:ext>
            </a:extLst>
          </p:cNvPr>
          <p:cNvSpPr/>
          <p:nvPr/>
        </p:nvSpPr>
        <p:spPr>
          <a:xfrm>
            <a:off x="1873503"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4D32220-CD14-793B-800B-68BC256B284D}"/>
              </a:ext>
            </a:extLst>
          </p:cNvPr>
          <p:cNvSpPr/>
          <p:nvPr/>
        </p:nvSpPr>
        <p:spPr>
          <a:xfrm>
            <a:off x="3709904" y="3785709"/>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A1CA77F-84B4-6C3F-6737-6CF0214B220C}"/>
              </a:ext>
            </a:extLst>
          </p:cNvPr>
          <p:cNvSpPr/>
          <p:nvPr/>
        </p:nvSpPr>
        <p:spPr>
          <a:xfrm>
            <a:off x="5553592"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Programmer male with solid fill">
            <a:extLst>
              <a:ext uri="{FF2B5EF4-FFF2-40B4-BE49-F238E27FC236}">
                <a16:creationId xmlns:a16="http://schemas.microsoft.com/office/drawing/2014/main" id="{6D737855-016C-BD87-2404-ADAA8E77F3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95019" y="3477935"/>
            <a:ext cx="914400" cy="914400"/>
          </a:xfrm>
          <a:prstGeom prst="rect">
            <a:avLst/>
          </a:prstGeom>
        </p:spPr>
      </p:pic>
      <p:pic>
        <p:nvPicPr>
          <p:cNvPr id="18" name="Graphic 17" descr="Programmer female with solid fill">
            <a:extLst>
              <a:ext uri="{FF2B5EF4-FFF2-40B4-BE49-F238E27FC236}">
                <a16:creationId xmlns:a16="http://schemas.microsoft.com/office/drawing/2014/main" id="{764E9734-A706-4646-C2FC-B8B8DFB14B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13231" y="3485823"/>
            <a:ext cx="914400" cy="914400"/>
          </a:xfrm>
          <a:prstGeom prst="rect">
            <a:avLst/>
          </a:prstGeom>
        </p:spPr>
      </p:pic>
      <p:pic>
        <p:nvPicPr>
          <p:cNvPr id="20" name="Graphic 19" descr="Programmer female outline">
            <a:extLst>
              <a:ext uri="{FF2B5EF4-FFF2-40B4-BE49-F238E27FC236}">
                <a16:creationId xmlns:a16="http://schemas.microsoft.com/office/drawing/2014/main" id="{AE62D47C-3075-ADA6-C44F-25E7D864FF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52587" y="3487767"/>
            <a:ext cx="914400" cy="914400"/>
          </a:xfrm>
          <a:prstGeom prst="rect">
            <a:avLst/>
          </a:prstGeom>
        </p:spPr>
      </p:pic>
      <p:sp>
        <p:nvSpPr>
          <p:cNvPr id="2" name="Rounded Rectangle 1">
            <a:extLst>
              <a:ext uri="{FF2B5EF4-FFF2-40B4-BE49-F238E27FC236}">
                <a16:creationId xmlns:a16="http://schemas.microsoft.com/office/drawing/2014/main" id="{2872F787-D147-6489-3C20-4F797437B95D}"/>
              </a:ext>
            </a:extLst>
          </p:cNvPr>
          <p:cNvSpPr/>
          <p:nvPr/>
        </p:nvSpPr>
        <p:spPr>
          <a:xfrm>
            <a:off x="3992343" y="1794313"/>
            <a:ext cx="1291543" cy="67406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Shared repo</a:t>
            </a:r>
          </a:p>
        </p:txBody>
      </p:sp>
      <p:cxnSp>
        <p:nvCxnSpPr>
          <p:cNvPr id="10" name="Straight Arrow Connector 9">
            <a:extLst>
              <a:ext uri="{FF2B5EF4-FFF2-40B4-BE49-F238E27FC236}">
                <a16:creationId xmlns:a16="http://schemas.microsoft.com/office/drawing/2014/main" id="{6E283430-7B44-D0AB-F7C3-C0F35D7FB2BC}"/>
              </a:ext>
            </a:extLst>
          </p:cNvPr>
          <p:cNvCxnSpPr>
            <a:stCxn id="2" idx="2"/>
            <a:endCxn id="3" idx="0"/>
          </p:cNvCxnSpPr>
          <p:nvPr/>
        </p:nvCxnSpPr>
        <p:spPr>
          <a:xfrm rot="5400000">
            <a:off x="2891700" y="2368386"/>
            <a:ext cx="1646420" cy="1846411"/>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9">
            <a:extLst>
              <a:ext uri="{FF2B5EF4-FFF2-40B4-BE49-F238E27FC236}">
                <a16:creationId xmlns:a16="http://schemas.microsoft.com/office/drawing/2014/main" id="{94E65C41-7389-A33C-3E34-9E72024D64ED}"/>
              </a:ext>
            </a:extLst>
          </p:cNvPr>
          <p:cNvCxnSpPr>
            <a:cxnSpLocks/>
            <a:stCxn id="2" idx="2"/>
            <a:endCxn id="5" idx="0"/>
          </p:cNvCxnSpPr>
          <p:nvPr/>
        </p:nvCxnSpPr>
        <p:spPr>
          <a:xfrm rot="5400000">
            <a:off x="3814905" y="3291591"/>
            <a:ext cx="1646420" cy="12700"/>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9">
            <a:extLst>
              <a:ext uri="{FF2B5EF4-FFF2-40B4-BE49-F238E27FC236}">
                <a16:creationId xmlns:a16="http://schemas.microsoft.com/office/drawing/2014/main" id="{D9DED06D-2841-075D-2026-76CBFC87C807}"/>
              </a:ext>
            </a:extLst>
          </p:cNvPr>
          <p:cNvCxnSpPr>
            <a:cxnSpLocks/>
            <a:stCxn id="2" idx="2"/>
            <a:endCxn id="4" idx="0"/>
          </p:cNvCxnSpPr>
          <p:nvPr/>
        </p:nvCxnSpPr>
        <p:spPr>
          <a:xfrm rot="16200000" flipH="1">
            <a:off x="4736203" y="2370293"/>
            <a:ext cx="1646420" cy="1842596"/>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1FDE3CB-AEF0-5B5A-B435-B59B24C8A8C8}"/>
              </a:ext>
            </a:extLst>
          </p:cNvPr>
          <p:cNvSpPr txBox="1"/>
          <p:nvPr/>
        </p:nvSpPr>
        <p:spPr>
          <a:xfrm>
            <a:off x="4368667" y="2692233"/>
            <a:ext cx="536906" cy="276999"/>
          </a:xfrm>
          <a:prstGeom prst="rect">
            <a:avLst/>
          </a:prstGeom>
          <a:solidFill>
            <a:schemeClr val="bg1"/>
          </a:solidFill>
          <a:ln>
            <a:noFill/>
          </a:ln>
        </p:spPr>
        <p:txBody>
          <a:bodyPr wrap="square" lIns="0" tIns="0" rIns="0" bIns="0" rtlCol="0">
            <a:spAutoFit/>
          </a:bodyPr>
          <a:lstStyle/>
          <a:p>
            <a:pPr algn="ctr"/>
            <a:r>
              <a:rPr lang="en-US" dirty="0"/>
              <a:t>Clone</a:t>
            </a:r>
          </a:p>
        </p:txBody>
      </p:sp>
      <p:cxnSp>
        <p:nvCxnSpPr>
          <p:cNvPr id="25" name="Straight Arrow Connector 9">
            <a:extLst>
              <a:ext uri="{FF2B5EF4-FFF2-40B4-BE49-F238E27FC236}">
                <a16:creationId xmlns:a16="http://schemas.microsoft.com/office/drawing/2014/main" id="{C962B58B-2657-F2E5-A2F0-690E23E21995}"/>
              </a:ext>
            </a:extLst>
          </p:cNvPr>
          <p:cNvCxnSpPr>
            <a:cxnSpLocks/>
            <a:stCxn id="3" idx="0"/>
            <a:endCxn id="2" idx="1"/>
          </p:cNvCxnSpPr>
          <p:nvPr/>
        </p:nvCxnSpPr>
        <p:spPr>
          <a:xfrm rot="5400000" flipH="1" flipV="1">
            <a:off x="2400296" y="2522755"/>
            <a:ext cx="1983454" cy="1200639"/>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F0E446A-BEDE-114B-FBB0-9C70D7CDA498}"/>
              </a:ext>
            </a:extLst>
          </p:cNvPr>
          <p:cNvSpPr txBox="1"/>
          <p:nvPr/>
        </p:nvSpPr>
        <p:spPr>
          <a:xfrm>
            <a:off x="2642522" y="2435382"/>
            <a:ext cx="749501" cy="276999"/>
          </a:xfrm>
          <a:prstGeom prst="rect">
            <a:avLst/>
          </a:prstGeom>
          <a:solidFill>
            <a:schemeClr val="bg1"/>
          </a:solidFill>
          <a:ln>
            <a:noFill/>
          </a:ln>
        </p:spPr>
        <p:txBody>
          <a:bodyPr wrap="square" lIns="0" tIns="0" rIns="0" bIns="0" rtlCol="0">
            <a:spAutoFit/>
          </a:bodyPr>
          <a:lstStyle/>
          <a:p>
            <a:pPr algn="ctr"/>
            <a:r>
              <a:rPr lang="en-US" dirty="0"/>
              <a:t>Commit</a:t>
            </a:r>
          </a:p>
        </p:txBody>
      </p:sp>
    </p:spTree>
    <p:extLst>
      <p:ext uri="{BB962C8B-B14F-4D97-AF65-F5344CB8AC3E}">
        <p14:creationId xmlns:p14="http://schemas.microsoft.com/office/powerpoint/2010/main" val="334878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4855593-BBA2-A803-B81E-B3DFBAB1B46B}"/>
              </a:ext>
            </a:extLst>
          </p:cNvPr>
          <p:cNvSpPr/>
          <p:nvPr/>
        </p:nvSpPr>
        <p:spPr>
          <a:xfrm>
            <a:off x="274320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9E01ACEF-E31D-BBD3-357C-A0BC9820850B}"/>
              </a:ext>
            </a:extLst>
          </p:cNvPr>
          <p:cNvSpPr/>
          <p:nvPr/>
        </p:nvSpPr>
        <p:spPr>
          <a:xfrm>
            <a:off x="274320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33506422-52ED-981F-0D40-5254F91E8AAB}"/>
              </a:ext>
            </a:extLst>
          </p:cNvPr>
          <p:cNvSpPr/>
          <p:nvPr/>
        </p:nvSpPr>
        <p:spPr>
          <a:xfrm>
            <a:off x="274320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A41F2E9C-10DE-350A-EE44-DCF7FAF4E595}"/>
              </a:ext>
            </a:extLst>
          </p:cNvPr>
          <p:cNvSpPr txBox="1"/>
          <p:nvPr/>
        </p:nvSpPr>
        <p:spPr>
          <a:xfrm>
            <a:off x="447370" y="1830945"/>
            <a:ext cx="2187678" cy="369332"/>
          </a:xfrm>
          <a:prstGeom prst="rect">
            <a:avLst/>
          </a:prstGeom>
          <a:noFill/>
          <a:ln>
            <a:noFill/>
          </a:ln>
        </p:spPr>
        <p:txBody>
          <a:bodyPr wrap="square" rtlCol="0">
            <a:spAutoFit/>
          </a:bodyPr>
          <a:lstStyle/>
          <a:p>
            <a:pPr algn="r"/>
            <a:r>
              <a:rPr lang="en-US" dirty="0"/>
              <a:t>Current versions</a:t>
            </a:r>
          </a:p>
        </p:txBody>
      </p:sp>
      <p:sp>
        <p:nvSpPr>
          <p:cNvPr id="63" name="TextBox 62">
            <a:extLst>
              <a:ext uri="{FF2B5EF4-FFF2-40B4-BE49-F238E27FC236}">
                <a16:creationId xmlns:a16="http://schemas.microsoft.com/office/drawing/2014/main" id="{C03D1FF8-8D47-83DD-2E30-A8AC7A2CF7C7}"/>
              </a:ext>
            </a:extLst>
          </p:cNvPr>
          <p:cNvSpPr txBox="1"/>
          <p:nvPr/>
        </p:nvSpPr>
        <p:spPr>
          <a:xfrm>
            <a:off x="447370" y="2384321"/>
            <a:ext cx="2187678" cy="369332"/>
          </a:xfrm>
          <a:prstGeom prst="rect">
            <a:avLst/>
          </a:prstGeom>
          <a:noFill/>
          <a:ln>
            <a:noFill/>
          </a:ln>
        </p:spPr>
        <p:txBody>
          <a:bodyPr wrap="square" rtlCol="0">
            <a:spAutoFit/>
          </a:bodyPr>
          <a:lstStyle/>
          <a:p>
            <a:pPr algn="r"/>
            <a:r>
              <a:rPr lang="en-US" dirty="0"/>
              <a:t>Older versions</a:t>
            </a:r>
          </a:p>
        </p:txBody>
      </p:sp>
      <p:cxnSp>
        <p:nvCxnSpPr>
          <p:cNvPr id="65" name="Straight Connector 64">
            <a:extLst>
              <a:ext uri="{FF2B5EF4-FFF2-40B4-BE49-F238E27FC236}">
                <a16:creationId xmlns:a16="http://schemas.microsoft.com/office/drawing/2014/main" id="{97743E97-669B-0E83-0304-F603250CA2E5}"/>
              </a:ext>
            </a:extLst>
          </p:cNvPr>
          <p:cNvCxnSpPr>
            <a:cxnSpLocks/>
          </p:cNvCxnSpPr>
          <p:nvPr/>
        </p:nvCxnSpPr>
        <p:spPr>
          <a:xfrm flipH="1">
            <a:off x="737419" y="2300744"/>
            <a:ext cx="809194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CBAF80-C6CD-9436-52CB-3794D402A47B}"/>
              </a:ext>
            </a:extLst>
          </p:cNvPr>
          <p:cNvCxnSpPr>
            <a:stCxn id="2" idx="2"/>
            <a:endCxn id="14" idx="0"/>
          </p:cNvCxnSpPr>
          <p:nvPr/>
        </p:nvCxnSpPr>
        <p:spPr>
          <a:xfrm>
            <a:off x="293984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41DCEE8-B003-28C4-8D6A-05E562819C18}"/>
              </a:ext>
            </a:extLst>
          </p:cNvPr>
          <p:cNvCxnSpPr>
            <a:stCxn id="14" idx="2"/>
            <a:endCxn id="26" idx="0"/>
          </p:cNvCxnSpPr>
          <p:nvPr/>
        </p:nvCxnSpPr>
        <p:spPr>
          <a:xfrm>
            <a:off x="2939845"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0A618879-84CE-F92E-BA03-381611F88DB1}"/>
              </a:ext>
            </a:extLst>
          </p:cNvPr>
          <p:cNvSpPr/>
          <p:nvPr/>
        </p:nvSpPr>
        <p:spPr>
          <a:xfrm>
            <a:off x="324464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a:extLst>
              <a:ext uri="{FF2B5EF4-FFF2-40B4-BE49-F238E27FC236}">
                <a16:creationId xmlns:a16="http://schemas.microsoft.com/office/drawing/2014/main" id="{DBB6E8F0-BDEC-A78B-B79F-44BE478F53C9}"/>
              </a:ext>
            </a:extLst>
          </p:cNvPr>
          <p:cNvSpPr/>
          <p:nvPr/>
        </p:nvSpPr>
        <p:spPr>
          <a:xfrm>
            <a:off x="324464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4A7D311F-AD8D-9858-4656-46A4E3B08116}"/>
              </a:ext>
            </a:extLst>
          </p:cNvPr>
          <p:cNvSpPr/>
          <p:nvPr/>
        </p:nvSpPr>
        <p:spPr>
          <a:xfrm>
            <a:off x="324464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EFBC5941-800B-2B63-6697-35F2A7B9B4A1}"/>
              </a:ext>
            </a:extLst>
          </p:cNvPr>
          <p:cNvSpPr/>
          <p:nvPr/>
        </p:nvSpPr>
        <p:spPr>
          <a:xfrm>
            <a:off x="324464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5C9274C5-3FE6-65EF-2F9F-7E8FB54C7D4D}"/>
              </a:ext>
            </a:extLst>
          </p:cNvPr>
          <p:cNvSpPr/>
          <p:nvPr/>
        </p:nvSpPr>
        <p:spPr>
          <a:xfrm>
            <a:off x="324464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6F1CE578-8E07-1355-C52C-4F86E238D1C7}"/>
              </a:ext>
            </a:extLst>
          </p:cNvPr>
          <p:cNvCxnSpPr>
            <a:stCxn id="75" idx="2"/>
            <a:endCxn id="76" idx="0"/>
          </p:cNvCxnSpPr>
          <p:nvPr/>
        </p:nvCxnSpPr>
        <p:spPr>
          <a:xfrm>
            <a:off x="344128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A08BB11-2CB2-CB77-4749-606D32940AE6}"/>
              </a:ext>
            </a:extLst>
          </p:cNvPr>
          <p:cNvCxnSpPr>
            <a:stCxn id="76" idx="2"/>
            <a:endCxn id="77" idx="0"/>
          </p:cNvCxnSpPr>
          <p:nvPr/>
        </p:nvCxnSpPr>
        <p:spPr>
          <a:xfrm>
            <a:off x="344128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1D22FD4-6DD1-03C3-91AE-6574F069A98C}"/>
              </a:ext>
            </a:extLst>
          </p:cNvPr>
          <p:cNvCxnSpPr>
            <a:stCxn id="77" idx="2"/>
            <a:endCxn id="78" idx="0"/>
          </p:cNvCxnSpPr>
          <p:nvPr/>
        </p:nvCxnSpPr>
        <p:spPr>
          <a:xfrm>
            <a:off x="344128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D9-E6D1-1751-103C-D83091F6634C}"/>
              </a:ext>
            </a:extLst>
          </p:cNvPr>
          <p:cNvCxnSpPr>
            <a:stCxn id="78" idx="2"/>
            <a:endCxn id="79" idx="0"/>
          </p:cNvCxnSpPr>
          <p:nvPr/>
        </p:nvCxnSpPr>
        <p:spPr>
          <a:xfrm>
            <a:off x="344128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96693DA9-A983-7BDF-0022-77BDEF9B4E4E}"/>
              </a:ext>
            </a:extLst>
          </p:cNvPr>
          <p:cNvSpPr/>
          <p:nvPr/>
        </p:nvSpPr>
        <p:spPr>
          <a:xfrm>
            <a:off x="37657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A34AAE53-8FFA-AF45-2FC5-3DFC7D71144C}"/>
              </a:ext>
            </a:extLst>
          </p:cNvPr>
          <p:cNvSpPr/>
          <p:nvPr/>
        </p:nvSpPr>
        <p:spPr>
          <a:xfrm>
            <a:off x="37657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B2A12B1B-7963-366E-7749-3DAF9270CF17}"/>
              </a:ext>
            </a:extLst>
          </p:cNvPr>
          <p:cNvSpPr/>
          <p:nvPr/>
        </p:nvSpPr>
        <p:spPr>
          <a:xfrm>
            <a:off x="37657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03782E4F-EB38-25CE-1FAD-1EC77AB3CAA7}"/>
              </a:ext>
            </a:extLst>
          </p:cNvPr>
          <p:cNvSpPr/>
          <p:nvPr/>
        </p:nvSpPr>
        <p:spPr>
          <a:xfrm>
            <a:off x="3765745"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12246696-DCF8-0D04-16BA-D8F726A31D3B}"/>
              </a:ext>
            </a:extLst>
          </p:cNvPr>
          <p:cNvCxnSpPr>
            <a:stCxn id="84" idx="2"/>
            <a:endCxn id="85" idx="0"/>
          </p:cNvCxnSpPr>
          <p:nvPr/>
        </p:nvCxnSpPr>
        <p:spPr>
          <a:xfrm>
            <a:off x="39623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A668C0F-58BD-12DD-1B03-B941CB226A4C}"/>
              </a:ext>
            </a:extLst>
          </p:cNvPr>
          <p:cNvCxnSpPr>
            <a:stCxn id="85" idx="2"/>
            <a:endCxn id="86" idx="0"/>
          </p:cNvCxnSpPr>
          <p:nvPr/>
        </p:nvCxnSpPr>
        <p:spPr>
          <a:xfrm>
            <a:off x="39623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A8D64FB-7CB3-ABBC-5A09-BB093A5051DA}"/>
              </a:ext>
            </a:extLst>
          </p:cNvPr>
          <p:cNvCxnSpPr>
            <a:stCxn id="86" idx="2"/>
            <a:endCxn id="87" idx="0"/>
          </p:cNvCxnSpPr>
          <p:nvPr/>
        </p:nvCxnSpPr>
        <p:spPr>
          <a:xfrm>
            <a:off x="3962390"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93" name="Rounded Rectangle 92">
            <a:extLst>
              <a:ext uri="{FF2B5EF4-FFF2-40B4-BE49-F238E27FC236}">
                <a16:creationId xmlns:a16="http://schemas.microsoft.com/office/drawing/2014/main" id="{05C03DA6-BDE5-AD89-3297-42C9C304FC5F}"/>
              </a:ext>
            </a:extLst>
          </p:cNvPr>
          <p:cNvSpPr/>
          <p:nvPr/>
        </p:nvSpPr>
        <p:spPr>
          <a:xfrm>
            <a:off x="42671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7E3A87EA-6742-91C0-F655-E725FB276C70}"/>
              </a:ext>
            </a:extLst>
          </p:cNvPr>
          <p:cNvSpPr/>
          <p:nvPr/>
        </p:nvSpPr>
        <p:spPr>
          <a:xfrm>
            <a:off x="42671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C0E1F340-6E0A-DE42-7780-B15E7DCCB1EC}"/>
              </a:ext>
            </a:extLst>
          </p:cNvPr>
          <p:cNvSpPr/>
          <p:nvPr/>
        </p:nvSpPr>
        <p:spPr>
          <a:xfrm>
            <a:off x="4267187"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2B30272D-0C94-9791-A763-56572CAF52F2}"/>
              </a:ext>
            </a:extLst>
          </p:cNvPr>
          <p:cNvSpPr/>
          <p:nvPr/>
        </p:nvSpPr>
        <p:spPr>
          <a:xfrm>
            <a:off x="4267187"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AB0544C0-3E58-3889-A133-4B568E28A14A}"/>
              </a:ext>
            </a:extLst>
          </p:cNvPr>
          <p:cNvSpPr/>
          <p:nvPr/>
        </p:nvSpPr>
        <p:spPr>
          <a:xfrm>
            <a:off x="4267187"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F02A636-2C73-C62A-DDDA-645E0CC883B7}"/>
              </a:ext>
            </a:extLst>
          </p:cNvPr>
          <p:cNvCxnSpPr>
            <a:stCxn id="93" idx="2"/>
            <a:endCxn id="94" idx="0"/>
          </p:cNvCxnSpPr>
          <p:nvPr/>
        </p:nvCxnSpPr>
        <p:spPr>
          <a:xfrm>
            <a:off x="44638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CCE504A-9664-156A-C913-E0C4D49520EF}"/>
              </a:ext>
            </a:extLst>
          </p:cNvPr>
          <p:cNvCxnSpPr>
            <a:stCxn id="94" idx="2"/>
            <a:endCxn id="95" idx="0"/>
          </p:cNvCxnSpPr>
          <p:nvPr/>
        </p:nvCxnSpPr>
        <p:spPr>
          <a:xfrm>
            <a:off x="4463832"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1140252-2474-F5C6-2AA6-B68A60AACAB6}"/>
              </a:ext>
            </a:extLst>
          </p:cNvPr>
          <p:cNvCxnSpPr>
            <a:stCxn id="95" idx="2"/>
            <a:endCxn id="96" idx="0"/>
          </p:cNvCxnSpPr>
          <p:nvPr/>
        </p:nvCxnSpPr>
        <p:spPr>
          <a:xfrm>
            <a:off x="4463832"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9DFC3BC-0A57-9AFF-67C9-CF92AE7D557B}"/>
              </a:ext>
            </a:extLst>
          </p:cNvPr>
          <p:cNvCxnSpPr>
            <a:stCxn id="96" idx="2"/>
            <a:endCxn id="97" idx="0"/>
          </p:cNvCxnSpPr>
          <p:nvPr/>
        </p:nvCxnSpPr>
        <p:spPr>
          <a:xfrm>
            <a:off x="4463832"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ounded Rectangle 101">
            <a:extLst>
              <a:ext uri="{FF2B5EF4-FFF2-40B4-BE49-F238E27FC236}">
                <a16:creationId xmlns:a16="http://schemas.microsoft.com/office/drawing/2014/main" id="{8172596E-90B9-E375-21C5-E1FCB85A8CC0}"/>
              </a:ext>
            </a:extLst>
          </p:cNvPr>
          <p:cNvSpPr/>
          <p:nvPr/>
        </p:nvSpPr>
        <p:spPr>
          <a:xfrm>
            <a:off x="48079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a:extLst>
              <a:ext uri="{FF2B5EF4-FFF2-40B4-BE49-F238E27FC236}">
                <a16:creationId xmlns:a16="http://schemas.microsoft.com/office/drawing/2014/main" id="{A2DF3C7E-3B07-AE28-58AD-3A630554E879}"/>
              </a:ext>
            </a:extLst>
          </p:cNvPr>
          <p:cNvSpPr/>
          <p:nvPr/>
        </p:nvSpPr>
        <p:spPr>
          <a:xfrm>
            <a:off x="48079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4" name="Rounded Rectangle 103">
            <a:extLst>
              <a:ext uri="{FF2B5EF4-FFF2-40B4-BE49-F238E27FC236}">
                <a16:creationId xmlns:a16="http://schemas.microsoft.com/office/drawing/2014/main" id="{ABF8A71E-B0F9-D83E-F81D-2D48FF31F724}"/>
              </a:ext>
            </a:extLst>
          </p:cNvPr>
          <p:cNvSpPr/>
          <p:nvPr/>
        </p:nvSpPr>
        <p:spPr>
          <a:xfrm>
            <a:off x="48079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138FCC6B-D192-2093-7043-40D62EFA3E49}"/>
              </a:ext>
            </a:extLst>
          </p:cNvPr>
          <p:cNvCxnSpPr>
            <a:stCxn id="102" idx="2"/>
            <a:endCxn id="103" idx="0"/>
          </p:cNvCxnSpPr>
          <p:nvPr/>
        </p:nvCxnSpPr>
        <p:spPr>
          <a:xfrm>
            <a:off x="50045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A8AB90A-B9E1-1D18-E5A4-E1513C396402}"/>
              </a:ext>
            </a:extLst>
          </p:cNvPr>
          <p:cNvCxnSpPr>
            <a:stCxn id="103" idx="2"/>
            <a:endCxn id="104" idx="0"/>
          </p:cNvCxnSpPr>
          <p:nvPr/>
        </p:nvCxnSpPr>
        <p:spPr>
          <a:xfrm>
            <a:off x="50045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8211B543-53E8-C770-32AD-4981EF8DEDDE}"/>
              </a:ext>
            </a:extLst>
          </p:cNvPr>
          <p:cNvSpPr/>
          <p:nvPr/>
        </p:nvSpPr>
        <p:spPr>
          <a:xfrm>
            <a:off x="53093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a:extLst>
              <a:ext uri="{FF2B5EF4-FFF2-40B4-BE49-F238E27FC236}">
                <a16:creationId xmlns:a16="http://schemas.microsoft.com/office/drawing/2014/main" id="{6F9DF1A5-51D5-C1C5-FD22-98ED9D2FFB54}"/>
              </a:ext>
            </a:extLst>
          </p:cNvPr>
          <p:cNvSpPr/>
          <p:nvPr/>
        </p:nvSpPr>
        <p:spPr>
          <a:xfrm>
            <a:off x="53093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96854F16-2CE8-8D59-595C-7D8E7A8D2ACD}"/>
              </a:ext>
            </a:extLst>
          </p:cNvPr>
          <p:cNvCxnSpPr>
            <a:stCxn id="111" idx="2"/>
            <a:endCxn id="112" idx="0"/>
          </p:cNvCxnSpPr>
          <p:nvPr/>
        </p:nvCxnSpPr>
        <p:spPr>
          <a:xfrm>
            <a:off x="55060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ounded Rectangle 119">
            <a:extLst>
              <a:ext uri="{FF2B5EF4-FFF2-40B4-BE49-F238E27FC236}">
                <a16:creationId xmlns:a16="http://schemas.microsoft.com/office/drawing/2014/main" id="{B3E86C1D-3D11-C029-6DF6-F9A0B47F4A22}"/>
              </a:ext>
            </a:extLst>
          </p:cNvPr>
          <p:cNvSpPr/>
          <p:nvPr/>
        </p:nvSpPr>
        <p:spPr>
          <a:xfrm>
            <a:off x="583049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a:extLst>
              <a:ext uri="{FF2B5EF4-FFF2-40B4-BE49-F238E27FC236}">
                <a16:creationId xmlns:a16="http://schemas.microsoft.com/office/drawing/2014/main" id="{7C48BE3C-A399-732E-7B0C-9F314432413D}"/>
              </a:ext>
            </a:extLst>
          </p:cNvPr>
          <p:cNvSpPr/>
          <p:nvPr/>
        </p:nvSpPr>
        <p:spPr>
          <a:xfrm>
            <a:off x="583049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2" name="Rounded Rectangle 121">
            <a:extLst>
              <a:ext uri="{FF2B5EF4-FFF2-40B4-BE49-F238E27FC236}">
                <a16:creationId xmlns:a16="http://schemas.microsoft.com/office/drawing/2014/main" id="{19C7DB73-F686-D739-0D7F-55B71D6292D4}"/>
              </a:ext>
            </a:extLst>
          </p:cNvPr>
          <p:cNvSpPr/>
          <p:nvPr/>
        </p:nvSpPr>
        <p:spPr>
          <a:xfrm>
            <a:off x="583049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3" name="Rounded Rectangle 122">
            <a:extLst>
              <a:ext uri="{FF2B5EF4-FFF2-40B4-BE49-F238E27FC236}">
                <a16:creationId xmlns:a16="http://schemas.microsoft.com/office/drawing/2014/main" id="{53D9E0E5-8D7D-1090-E3EF-27AA560ADF56}"/>
              </a:ext>
            </a:extLst>
          </p:cNvPr>
          <p:cNvSpPr/>
          <p:nvPr/>
        </p:nvSpPr>
        <p:spPr>
          <a:xfrm>
            <a:off x="5830490"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802BFC39-049E-678F-EFF9-C10500978BDE}"/>
              </a:ext>
            </a:extLst>
          </p:cNvPr>
          <p:cNvCxnSpPr>
            <a:stCxn id="120" idx="2"/>
            <a:endCxn id="121" idx="0"/>
          </p:cNvCxnSpPr>
          <p:nvPr/>
        </p:nvCxnSpPr>
        <p:spPr>
          <a:xfrm>
            <a:off x="602713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0B416D-4B26-DADA-49CB-09EE0107BDBF}"/>
              </a:ext>
            </a:extLst>
          </p:cNvPr>
          <p:cNvCxnSpPr>
            <a:stCxn id="121" idx="2"/>
            <a:endCxn id="122" idx="0"/>
          </p:cNvCxnSpPr>
          <p:nvPr/>
        </p:nvCxnSpPr>
        <p:spPr>
          <a:xfrm>
            <a:off x="6027135"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A8247D7-A73D-E1EC-F0FF-B37F4C700DEC}"/>
              </a:ext>
            </a:extLst>
          </p:cNvPr>
          <p:cNvCxnSpPr>
            <a:stCxn id="122" idx="2"/>
            <a:endCxn id="123" idx="0"/>
          </p:cNvCxnSpPr>
          <p:nvPr/>
        </p:nvCxnSpPr>
        <p:spPr>
          <a:xfrm>
            <a:off x="6027135"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29" name="Rounded Rectangle 128">
            <a:extLst>
              <a:ext uri="{FF2B5EF4-FFF2-40B4-BE49-F238E27FC236}">
                <a16:creationId xmlns:a16="http://schemas.microsoft.com/office/drawing/2014/main" id="{11D9A202-EF35-801D-ABFE-F25146696BB3}"/>
              </a:ext>
            </a:extLst>
          </p:cNvPr>
          <p:cNvSpPr/>
          <p:nvPr/>
        </p:nvSpPr>
        <p:spPr>
          <a:xfrm>
            <a:off x="633193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a:extLst>
              <a:ext uri="{FF2B5EF4-FFF2-40B4-BE49-F238E27FC236}">
                <a16:creationId xmlns:a16="http://schemas.microsoft.com/office/drawing/2014/main" id="{622647AA-75F5-1928-E20E-AD642B7CA204}"/>
              </a:ext>
            </a:extLst>
          </p:cNvPr>
          <p:cNvSpPr/>
          <p:nvPr/>
        </p:nvSpPr>
        <p:spPr>
          <a:xfrm>
            <a:off x="633193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1" name="Rounded Rectangle 130">
            <a:extLst>
              <a:ext uri="{FF2B5EF4-FFF2-40B4-BE49-F238E27FC236}">
                <a16:creationId xmlns:a16="http://schemas.microsoft.com/office/drawing/2014/main" id="{798F63A0-BFCC-BE91-9B60-F32A4791EFB0}"/>
              </a:ext>
            </a:extLst>
          </p:cNvPr>
          <p:cNvSpPr/>
          <p:nvPr/>
        </p:nvSpPr>
        <p:spPr>
          <a:xfrm>
            <a:off x="633193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2" name="Rounded Rectangle 131">
            <a:extLst>
              <a:ext uri="{FF2B5EF4-FFF2-40B4-BE49-F238E27FC236}">
                <a16:creationId xmlns:a16="http://schemas.microsoft.com/office/drawing/2014/main" id="{E9EF03AE-1A64-3DF6-0B53-63F21CB43377}"/>
              </a:ext>
            </a:extLst>
          </p:cNvPr>
          <p:cNvSpPr/>
          <p:nvPr/>
        </p:nvSpPr>
        <p:spPr>
          <a:xfrm>
            <a:off x="633193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3" name="Rounded Rectangle 132">
            <a:extLst>
              <a:ext uri="{FF2B5EF4-FFF2-40B4-BE49-F238E27FC236}">
                <a16:creationId xmlns:a16="http://schemas.microsoft.com/office/drawing/2014/main" id="{CA5AA994-FC52-3B24-B5CA-A244CDA98840}"/>
              </a:ext>
            </a:extLst>
          </p:cNvPr>
          <p:cNvSpPr/>
          <p:nvPr/>
        </p:nvSpPr>
        <p:spPr>
          <a:xfrm>
            <a:off x="633193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BCDB7818-4C1A-6564-F8F2-A118A33E914E}"/>
              </a:ext>
            </a:extLst>
          </p:cNvPr>
          <p:cNvCxnSpPr>
            <a:stCxn id="129" idx="2"/>
            <a:endCxn id="130" idx="0"/>
          </p:cNvCxnSpPr>
          <p:nvPr/>
        </p:nvCxnSpPr>
        <p:spPr>
          <a:xfrm>
            <a:off x="652857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E7C7E12-EB81-C7BA-5383-30390861E5AA}"/>
              </a:ext>
            </a:extLst>
          </p:cNvPr>
          <p:cNvCxnSpPr>
            <a:stCxn id="130" idx="2"/>
            <a:endCxn id="131" idx="0"/>
          </p:cNvCxnSpPr>
          <p:nvPr/>
        </p:nvCxnSpPr>
        <p:spPr>
          <a:xfrm>
            <a:off x="652857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B7D13A7-8977-4C18-6F83-645F6A30F3F7}"/>
              </a:ext>
            </a:extLst>
          </p:cNvPr>
          <p:cNvCxnSpPr>
            <a:stCxn id="131" idx="2"/>
            <a:endCxn id="132" idx="0"/>
          </p:cNvCxnSpPr>
          <p:nvPr/>
        </p:nvCxnSpPr>
        <p:spPr>
          <a:xfrm>
            <a:off x="652857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E3ABDF4-7025-F0C3-E0D2-30E5DC1685E2}"/>
              </a:ext>
            </a:extLst>
          </p:cNvPr>
          <p:cNvCxnSpPr>
            <a:stCxn id="132" idx="2"/>
            <a:endCxn id="133" idx="0"/>
          </p:cNvCxnSpPr>
          <p:nvPr/>
        </p:nvCxnSpPr>
        <p:spPr>
          <a:xfrm>
            <a:off x="652857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38" name="Rounded Rectangle 137">
            <a:extLst>
              <a:ext uri="{FF2B5EF4-FFF2-40B4-BE49-F238E27FC236}">
                <a16:creationId xmlns:a16="http://schemas.microsoft.com/office/drawing/2014/main" id="{7C489D72-E338-D8E4-232D-31CA74ED1E37}"/>
              </a:ext>
            </a:extLst>
          </p:cNvPr>
          <p:cNvSpPr/>
          <p:nvPr/>
        </p:nvSpPr>
        <p:spPr>
          <a:xfrm>
            <a:off x="6872674"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a:extLst>
              <a:ext uri="{FF2B5EF4-FFF2-40B4-BE49-F238E27FC236}">
                <a16:creationId xmlns:a16="http://schemas.microsoft.com/office/drawing/2014/main" id="{A92D7367-2EEE-1850-35AA-C3BC199636B1}"/>
              </a:ext>
            </a:extLst>
          </p:cNvPr>
          <p:cNvSpPr/>
          <p:nvPr/>
        </p:nvSpPr>
        <p:spPr>
          <a:xfrm>
            <a:off x="6872674"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0" name="Rounded Rectangle 139">
            <a:extLst>
              <a:ext uri="{FF2B5EF4-FFF2-40B4-BE49-F238E27FC236}">
                <a16:creationId xmlns:a16="http://schemas.microsoft.com/office/drawing/2014/main" id="{02733CD0-C6CD-43F6-7F37-423765322086}"/>
              </a:ext>
            </a:extLst>
          </p:cNvPr>
          <p:cNvSpPr/>
          <p:nvPr/>
        </p:nvSpPr>
        <p:spPr>
          <a:xfrm>
            <a:off x="6872674"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36D1E5F6-1C79-479F-7A17-3EE3F241EAEE}"/>
              </a:ext>
            </a:extLst>
          </p:cNvPr>
          <p:cNvCxnSpPr>
            <a:stCxn id="138" idx="2"/>
            <a:endCxn id="139" idx="0"/>
          </p:cNvCxnSpPr>
          <p:nvPr/>
        </p:nvCxnSpPr>
        <p:spPr>
          <a:xfrm>
            <a:off x="7069319"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133093F-4ADD-440B-7E6A-4C32BA39E49D}"/>
              </a:ext>
            </a:extLst>
          </p:cNvPr>
          <p:cNvCxnSpPr>
            <a:stCxn id="139" idx="2"/>
            <a:endCxn id="140" idx="0"/>
          </p:cNvCxnSpPr>
          <p:nvPr/>
        </p:nvCxnSpPr>
        <p:spPr>
          <a:xfrm>
            <a:off x="7069319"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47" name="Rounded Rectangle 146">
            <a:extLst>
              <a:ext uri="{FF2B5EF4-FFF2-40B4-BE49-F238E27FC236}">
                <a16:creationId xmlns:a16="http://schemas.microsoft.com/office/drawing/2014/main" id="{D8EF0549-84F7-596E-C52F-03EC4ABD93A3}"/>
              </a:ext>
            </a:extLst>
          </p:cNvPr>
          <p:cNvSpPr/>
          <p:nvPr/>
        </p:nvSpPr>
        <p:spPr>
          <a:xfrm>
            <a:off x="7374116"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a:extLst>
              <a:ext uri="{FF2B5EF4-FFF2-40B4-BE49-F238E27FC236}">
                <a16:creationId xmlns:a16="http://schemas.microsoft.com/office/drawing/2014/main" id="{C91C3882-F7B4-478C-3C78-ED088893ECD2}"/>
              </a:ext>
            </a:extLst>
          </p:cNvPr>
          <p:cNvSpPr/>
          <p:nvPr/>
        </p:nvSpPr>
        <p:spPr>
          <a:xfrm>
            <a:off x="7374116"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68327657-B541-96B3-E016-89FECA4D6BC8}"/>
              </a:ext>
            </a:extLst>
          </p:cNvPr>
          <p:cNvCxnSpPr>
            <a:stCxn id="147" idx="2"/>
            <a:endCxn id="148" idx="0"/>
          </p:cNvCxnSpPr>
          <p:nvPr/>
        </p:nvCxnSpPr>
        <p:spPr>
          <a:xfrm>
            <a:off x="7570761"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ounded Rectangle 155">
            <a:extLst>
              <a:ext uri="{FF2B5EF4-FFF2-40B4-BE49-F238E27FC236}">
                <a16:creationId xmlns:a16="http://schemas.microsoft.com/office/drawing/2014/main" id="{0AD134C8-1633-8AEE-675D-7A8EA427690A}"/>
              </a:ext>
            </a:extLst>
          </p:cNvPr>
          <p:cNvSpPr/>
          <p:nvPr/>
        </p:nvSpPr>
        <p:spPr>
          <a:xfrm>
            <a:off x="7895219"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a:extLst>
              <a:ext uri="{FF2B5EF4-FFF2-40B4-BE49-F238E27FC236}">
                <a16:creationId xmlns:a16="http://schemas.microsoft.com/office/drawing/2014/main" id="{26DD5774-1F63-6AB0-86EF-DB122AC348B9}"/>
              </a:ext>
            </a:extLst>
          </p:cNvPr>
          <p:cNvSpPr/>
          <p:nvPr/>
        </p:nvSpPr>
        <p:spPr>
          <a:xfrm>
            <a:off x="7895219"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8" name="Rounded Rectangle 157">
            <a:extLst>
              <a:ext uri="{FF2B5EF4-FFF2-40B4-BE49-F238E27FC236}">
                <a16:creationId xmlns:a16="http://schemas.microsoft.com/office/drawing/2014/main" id="{578B95BB-B55E-3832-1209-4F6CC93356FB}"/>
              </a:ext>
            </a:extLst>
          </p:cNvPr>
          <p:cNvSpPr/>
          <p:nvPr/>
        </p:nvSpPr>
        <p:spPr>
          <a:xfrm>
            <a:off x="7895219"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4BDCBFFE-2800-8F35-B1A8-96349D205CDD}"/>
              </a:ext>
            </a:extLst>
          </p:cNvPr>
          <p:cNvCxnSpPr>
            <a:stCxn id="156" idx="2"/>
            <a:endCxn id="157" idx="0"/>
          </p:cNvCxnSpPr>
          <p:nvPr/>
        </p:nvCxnSpPr>
        <p:spPr>
          <a:xfrm>
            <a:off x="8091864"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48037F9-CB9A-6857-0AF1-4BA9DC75C188}"/>
              </a:ext>
            </a:extLst>
          </p:cNvPr>
          <p:cNvCxnSpPr>
            <a:stCxn id="157" idx="2"/>
            <a:endCxn id="158" idx="0"/>
          </p:cNvCxnSpPr>
          <p:nvPr/>
        </p:nvCxnSpPr>
        <p:spPr>
          <a:xfrm>
            <a:off x="8091864"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65" name="Rounded Rectangle 164">
            <a:extLst>
              <a:ext uri="{FF2B5EF4-FFF2-40B4-BE49-F238E27FC236}">
                <a16:creationId xmlns:a16="http://schemas.microsoft.com/office/drawing/2014/main" id="{1CFCF714-8E64-509F-C710-B7575827D1DB}"/>
              </a:ext>
            </a:extLst>
          </p:cNvPr>
          <p:cNvSpPr/>
          <p:nvPr/>
        </p:nvSpPr>
        <p:spPr>
          <a:xfrm>
            <a:off x="8396661"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0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ughnut 1">
            <a:extLst>
              <a:ext uri="{FF2B5EF4-FFF2-40B4-BE49-F238E27FC236}">
                <a16:creationId xmlns:a16="http://schemas.microsoft.com/office/drawing/2014/main" id="{C0C1574A-5DDA-00F9-B305-CA0A5F545D80}"/>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5747CF5-7635-3DE3-8E60-66E631832FDE}"/>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8B4B2B0D-90B7-C753-C90D-004CF2634D96}"/>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88535E-9DE7-ED7B-6059-60DA653A163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37DBCCB8-3699-AA6E-3B30-E56F6F251D99}"/>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CD95D6A5-6A07-2A1B-0C44-3905C49D412B}"/>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02F4C37-29AB-5183-EAB4-1538A6B93008}"/>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D0AF7A8A-6D44-8460-5C09-F310EA6CD3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03C4B8D-35C9-3BAD-F5AD-4D373D634C99}"/>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5B0DDBB-3255-ADAA-5042-91AE6B07158E}"/>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F85A4529-0B36-5CDD-6CD7-118062212953}"/>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EDE57005-0DCA-93D1-3736-0D0B906FF988}"/>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2108B53-68E5-B12D-2BEF-B41EB1636A21}"/>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871AA0E-BAB4-35E0-B714-B8DF4707030E}"/>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BD1B55B-1033-177D-321B-7550B90DAFEE}"/>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8B11198-5A5A-6E0A-3AE5-A655A3FCE04B}"/>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46C74FA8-28CB-3DE1-42C1-3D468AD0C061}"/>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F582E62-7527-A91C-107B-0EC7E0B876C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96A5B283-642B-8967-AE11-CB13743FB1F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ACD291E0-6DEE-FC7B-1F55-3F6F6956D91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4749349-FF5E-3765-DFD2-52A5D87C2BC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38443423-9425-6457-6F72-DD240B7392A3}"/>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FC47CBF-1FC5-0D11-16F2-249D6CC6213B}"/>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984E301-F97B-DDF3-715D-103E4F7A824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E12763C-26F5-4011-4B11-D4F48049B64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58B4FC-BDA8-1F0A-452F-9092156FCDC3}"/>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1C28CBC-AD48-36C3-A121-1F9699243925}"/>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3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F07F-51D5-8070-2898-C343404D12D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5ABC7303-188D-AEA3-02B4-E4ACE543CED4}"/>
              </a:ext>
            </a:extLst>
          </p:cNvPr>
          <p:cNvSpPr/>
          <p:nvPr/>
        </p:nvSpPr>
        <p:spPr>
          <a:xfrm>
            <a:off x="1356852"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A68DBAE-6612-7006-0342-2FD8EB657D6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161991E8-02EA-A655-3D3A-790EDDF9F4F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A8AC074-1178-DA62-DC11-4093D7E19B3D}"/>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B8F3AC4F-6524-A9E2-A407-A158E7A36C0F}"/>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51660D22-9B45-D841-9F2A-669E886FBB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835E8B73-2865-EC4B-C9A6-D059CE42AAAD}"/>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2BC608C7-B0D8-42FB-5B26-DD75695EA086}"/>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D6FE61E-F42E-E827-4ED6-C1B3D1A7903F}"/>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5AEAA-79D3-3FCB-4F58-A4A157BB76E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AC28D3C7-1880-D701-7115-2625CBC6702E}"/>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957716BC-9B4F-6B50-DD1B-888656889E33}"/>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9A14B2FA-370E-6F31-43ED-F7D98AE14F3E}"/>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0BF8A73-4723-8F05-33C2-17598FB60B19}"/>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04B36BE-8316-E528-D724-A2DB2E5EDB1D}"/>
              </a:ext>
            </a:extLst>
          </p:cNvPr>
          <p:cNvCxnSpPr>
            <a:stCxn id="5" idx="2"/>
            <a:endCxn id="2" idx="0"/>
          </p:cNvCxnSpPr>
          <p:nvPr/>
        </p:nvCxnSpPr>
        <p:spPr>
          <a:xfrm>
            <a:off x="1622323"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68142CE-A303-5042-2312-7F3C432AF840}"/>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F475BF0C-6D28-92BD-A2B0-7C8B81F3DB97}"/>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E3586EA-623E-9C1B-5EB5-5315180E3354}"/>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B17FEA9-6843-CEA2-F71B-2B6A870A8D0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774EF4FB-C896-EB99-5693-35C73CDB1FD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70F055C7-96D3-F6AF-51EB-9999D8E9590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AD4EE9B-840B-197A-A8C8-C94CD6DDAE2A}"/>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0C21EBE-8D7F-4DA4-73F9-4121E81A55A5}"/>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DEEF9A3-9204-7AF8-8E62-29A85FB884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86C6750-E8CB-F74F-4E43-7C7BAB82E466}"/>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C2B2EF6-A519-D7E1-D4AD-F17567F4FC54}"/>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1C343DD-17BE-F351-83F9-572A980F03D7}"/>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19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89527</TotalTime>
  <Words>1052</Words>
  <Application>Microsoft Macintosh PowerPoint</Application>
  <PresentationFormat>Widescreen</PresentationFormat>
  <Paragraphs>423</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Fira code</vt:lpstr>
      <vt:lpstr>Helvetica</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Davison, Brian</dc:creator>
  <cp:lastModifiedBy>Brian Davison</cp:lastModifiedBy>
  <cp:revision>13</cp:revision>
  <dcterms:created xsi:type="dcterms:W3CDTF">2023-08-26T10:09:18Z</dcterms:created>
  <dcterms:modified xsi:type="dcterms:W3CDTF">2024-11-22T08:57:53Z</dcterms:modified>
</cp:coreProperties>
</file>