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83" r:id="rId7"/>
    <p:sldId id="281" r:id="rId8"/>
    <p:sldId id="284" r:id="rId9"/>
    <p:sldId id="285" r:id="rId10"/>
    <p:sldId id="286" r:id="rId11"/>
    <p:sldId id="287" r:id="rId12"/>
    <p:sldId id="288" r:id="rId13"/>
    <p:sldId id="289" r:id="rId14"/>
    <p:sldId id="290" r:id="rId15"/>
    <p:sldId id="291" r:id="rId16"/>
    <p:sldId id="282" r:id="rId17"/>
    <p:sldId id="261" r:id="rId18"/>
    <p:sldId id="265" r:id="rId19"/>
    <p:sldId id="263" r:id="rId20"/>
    <p:sldId id="262" r:id="rId21"/>
    <p:sldId id="264" r:id="rId22"/>
    <p:sldId id="266" r:id="rId23"/>
    <p:sldId id="267" r:id="rId24"/>
    <p:sldId id="269" r:id="rId25"/>
    <p:sldId id="270" r:id="rId26"/>
    <p:sldId id="271" r:id="rId27"/>
    <p:sldId id="272" r:id="rId28"/>
    <p:sldId id="292" r:id="rId29"/>
    <p:sldId id="273" r:id="rId30"/>
    <p:sldId id="274" r:id="rId31"/>
    <p:sldId id="276" r:id="rId32"/>
    <p:sldId id="275" r:id="rId33"/>
    <p:sldId id="277" r:id="rId34"/>
    <p:sldId id="278" r:id="rId35"/>
    <p:sldId id="279" r:id="rId36"/>
    <p:sldId id="293" r:id="rId37"/>
    <p:sldId id="294" r:id="rId38"/>
    <p:sldId id="295" r:id="rId39"/>
    <p:sldId id="298" r:id="rId40"/>
    <p:sldId id="296" r:id="rId41"/>
    <p:sldId id="297"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2"/>
    <p:restoredTop sz="96327"/>
  </p:normalViewPr>
  <p:slideViewPr>
    <p:cSldViewPr snapToGrid="0">
      <p:cViewPr varScale="1">
        <p:scale>
          <a:sx n="117" d="100"/>
          <a:sy n="117" d="100"/>
        </p:scale>
        <p:origin x="3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1/8/25</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1/8/25</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384-D3D9-9808-DB03-C05D0B2A7AE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B377552D-59FB-9020-3FFE-E1102DEB500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449A7AE-58A3-CEB4-5481-07E6550E0F04}"/>
              </a:ext>
            </a:extLst>
          </p:cNvPr>
          <p:cNvSpPr/>
          <p:nvPr/>
        </p:nvSpPr>
        <p:spPr>
          <a:xfrm>
            <a:off x="2443316"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006C03A-56D1-DDA1-4818-0B1964AAFB6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2C6666-887E-3C23-9659-7E568941B10A}"/>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3E763EF-F337-1769-D0EF-1E7C4F5C5DC6}"/>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ECC4D211-A071-BA41-84EE-D96AB771CBA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242DD16C-1BFB-44D6-3C8A-4E15F0723E70}"/>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E7A22B9-A5BA-700B-6138-62E45487FFB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821EE260-DB94-CBCC-340B-D74C3E68111A}"/>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C27707-56A7-7248-140A-D8868A9FA75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6D6047B-B2C4-BD9E-59F3-A07A2D297CC9}"/>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63D97124-0560-C1C7-F015-A06391679F4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0C52109-2974-E402-4B03-E411A94D75D2}"/>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8731462-E9F5-E52E-2FBF-2A6F7852594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B655D56-042E-D4A1-F205-AE938D8B1F91}"/>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462E236-5EF7-E771-8CC2-9FAEE6B23C61}"/>
              </a:ext>
            </a:extLst>
          </p:cNvPr>
          <p:cNvCxnSpPr>
            <a:cxnSpLocks/>
            <a:stCxn id="6" idx="2"/>
            <a:endCxn id="3" idx="0"/>
          </p:cNvCxnSpPr>
          <p:nvPr/>
        </p:nvCxnSpPr>
        <p:spPr>
          <a:xfrm>
            <a:off x="2708787"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E8012D7C-56A2-FC60-5E3E-0AC03C43950B}"/>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6469AEC-0930-C03F-4691-F495B64CB75D}"/>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C0AF6A8-E9C1-3131-615E-B4CEA2AE0949}"/>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A030E62-A428-4A2F-4D46-6B8D4DE2F2C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152609-042B-3177-2840-1F0AB0A65D2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1606A5BD-4232-C5D0-84A0-850944A5C4B6}"/>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4650CB-35CB-F793-604C-15B33C6C954E}"/>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0FB659-89B2-918F-9C54-96968C7509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A39713F-96BA-9F1E-C353-E6D8B45BBD7E}"/>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93E2380-25F0-052F-B25B-19CF5DC04EC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AD4ED1-CEE0-CD17-1D5E-38EA099AE0EC}"/>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7CD2-0144-EFC4-21C5-9987DDBFD1E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E1B34D-7685-6B07-3483-EA95A92BCE9A}"/>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E4120F3-860C-CB2A-9A23-3F03C6C94B8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C048E6B-0059-CFA1-0906-AFEA7EC796D9}"/>
              </a:ext>
            </a:extLst>
          </p:cNvPr>
          <p:cNvSpPr/>
          <p:nvPr/>
        </p:nvSpPr>
        <p:spPr>
          <a:xfrm>
            <a:off x="3529780"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618BC0B-D95F-D45F-81D6-639DA49675D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0D0A920-DE02-3C40-4549-EE54D78ACFBA}"/>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72C61B97-DAFF-E898-3345-A408DE63A635}"/>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531C5BEC-6496-1C0E-B811-5AAC1D87DCD4}"/>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74F2A1B-CF48-3D31-98BE-B13734E5E8F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406CFEA0-41CA-0061-EC69-981054E65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317F117-3009-C161-A125-2538FA52B324}"/>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C14390B-89D6-9BFE-7E73-538017E7F6C5}"/>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4B5B2538-BBAD-C2B5-8837-D81A999CD0AE}"/>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F921037-C6A3-B907-8149-12A2E2A80319}"/>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F6C7A03-91ED-D26A-699E-75B3CAE0E5C5}"/>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698A4E5-C951-60FC-2C3C-6CD98350E4CA}"/>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1EBD191-A16C-7DBB-B56D-C02386A1916E}"/>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C61B8B1-6776-CCFD-3F1A-B683C229D5A2}"/>
              </a:ext>
            </a:extLst>
          </p:cNvPr>
          <p:cNvCxnSpPr>
            <a:cxnSpLocks/>
            <a:stCxn id="7" idx="2"/>
            <a:endCxn id="4" idx="0"/>
          </p:cNvCxnSpPr>
          <p:nvPr/>
        </p:nvCxnSpPr>
        <p:spPr>
          <a:xfrm>
            <a:off x="3795251" y="867707"/>
            <a:ext cx="0" cy="872602"/>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4E9636F-7C4D-4B64-817E-72DF34D76F2A}"/>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6C1F57D2-1719-2C73-8D1A-24F67D7060EB}"/>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2ED6D37-E14D-3B03-FFD0-E1E4FF10139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6F6536C-D687-B407-4813-929A4F9F4A5C}"/>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681175-7486-5FBA-7F5F-9E36DF5FEF41}"/>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329B32-FA83-9801-949B-A8AEF4D5C0BF}"/>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D9DCE4-902F-1A01-2A30-E729F059CFE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D531D8-CF73-61FE-3987-D107F0A6B20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F05540-9E3E-B16E-4AD5-AFF00BB393E0}"/>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63131B-1AC5-C728-38D0-AAF0D1F2EFE6}"/>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900DF-ECF9-1EE5-373E-E7CDBCFDDFB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198AEB-FF9E-4087-E35C-512DDA2109D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137E4D77-16EE-F4F4-87DB-00E44C353231}"/>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4302D96-16AC-DD1D-2EC8-1E617BC3CBDC}"/>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DEC77502-A3E0-E8AC-B42F-69A7C32E1F35}"/>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0EC2DF0D-414B-56E5-B04D-27157F8D8294}"/>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BE1332F6-EB3D-298D-D747-E668BC1998CC}"/>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622C26EB-F6E9-269F-C683-3DE5CF091BBA}"/>
              </a:ext>
            </a:extLst>
          </p:cNvPr>
          <p:cNvSpPr/>
          <p:nvPr/>
        </p:nvSpPr>
        <p:spPr>
          <a:xfrm>
            <a:off x="4616244"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72A76EF-0A3E-F934-7ED2-88388EDCFC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2070559-45BD-409B-A266-2D65117E7264}"/>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F8A93EA-0DA5-6915-813E-1ACC3E74E21D}"/>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0A11FFE-0025-1ED6-5282-1933A29082BA}"/>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C395FEA2-EC0A-E148-FD95-A29C04EBD717}"/>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DD0191D-2EAC-0B61-399F-5E4290C7672C}"/>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21CE78F-7D46-DA3B-7017-891BE94E9997}"/>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CAE8EC2-627D-D695-B98B-667A5F5307E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3BC6FE4-A71E-0A99-9503-E824955B3356}"/>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923D7E3-298E-8ADD-ABAA-54E30B7A64F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DD18A5-8D22-864F-E1FC-91897C2D75B1}"/>
              </a:ext>
            </a:extLst>
          </p:cNvPr>
          <p:cNvCxnSpPr>
            <a:cxnSpLocks/>
            <a:stCxn id="9" idx="2"/>
            <a:endCxn id="8" idx="0"/>
          </p:cNvCxnSpPr>
          <p:nvPr/>
        </p:nvCxnSpPr>
        <p:spPr>
          <a:xfrm>
            <a:off x="4881715"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D2EB743-72BE-0352-7260-450A95A1EF6A}"/>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82E7A9B-10FA-7045-8F16-F0AE1CB6D40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0C673A-343F-5F1E-BFA5-D1F35A166935}"/>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3F70B5E-5F4F-5F21-8176-9B1B97FA4EA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5DD25C-77AF-B46B-179D-0CBB0427E767}"/>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DE0EAF-9790-CB40-7A0E-ED6FAAEDF6A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750462-8FB4-3FA5-7263-CD9A2178801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328C42-6BB9-359B-6CA8-C7E0E06C7002}"/>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73FC8C-AC4F-72B8-CA36-FB01A24AC964}"/>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8EC49-F5C3-3849-2E5C-A6BB0CF05DD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3DA6FF-1AB1-DC30-0E71-0E2AB028715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BD41A4E6-4312-C9D5-5DA9-DEF2B907A73A}"/>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907DD92C-F2BA-88DF-DB39-A498D0D50F79}"/>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F387325-AE6F-0E8B-6693-C64334901097}"/>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D4C1606-D4CD-C8A3-8F85-B50FC57BF518}"/>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DD087EBA-AAA1-29F5-36C8-E027264499C7}"/>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EA670401-D2EB-CC69-BCDF-C1988D7E4F63}"/>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F75E9EA-E6EE-D74C-77D0-55A4E7F832A3}"/>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C107AA4-347B-0315-E4F8-68A475BC3EFF}"/>
              </a:ext>
            </a:extLst>
          </p:cNvPr>
          <p:cNvSpPr/>
          <p:nvPr/>
        </p:nvSpPr>
        <p:spPr>
          <a:xfrm>
            <a:off x="570270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47229-1C83-C927-73E2-06560CF7F392}"/>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E150CC8A-DFFB-4EFC-4F40-1AA65AF2EE42}"/>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52838C45-AB18-C0AD-87D5-BD6843158C2F}"/>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31B89B-BD3B-AE44-05DE-C0AEA8D11048}"/>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79027FB7-062C-BF5A-8471-9A8A4D97075B}"/>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5F6B096-FABF-3E6B-A23C-73645A7E70FB}"/>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F97903C-2BFB-5118-F251-E31750DC99E8}"/>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407FDA0-6366-026E-A5D2-4B2E9AD3FF2D}"/>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4B720410-2C04-1DFF-2184-6EA4D9A85A8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E8AB8BB-3F3E-365A-BDCA-DD1135AB61DF}"/>
              </a:ext>
            </a:extLst>
          </p:cNvPr>
          <p:cNvCxnSpPr>
            <a:cxnSpLocks/>
            <a:stCxn id="11" idx="2"/>
            <a:endCxn id="10" idx="0"/>
          </p:cNvCxnSpPr>
          <p:nvPr/>
        </p:nvCxnSpPr>
        <p:spPr>
          <a:xfrm>
            <a:off x="596817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D7B5240-BB90-68FD-1F9C-A75B7827EBF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CD5F6CDC-3976-333F-A4E7-5E403A24D8D8}"/>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3339699-E3D2-2D5F-D96D-B564C11EE53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9F6C7-D5AF-D265-2CDD-88013A8744A0}"/>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FFD2F8-AB8E-98C6-3212-1608F567F110}"/>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3A2151-0133-D4B7-592F-BF4A05DD6947}"/>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E6688C-C936-0085-8654-498735E1285D}"/>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DE651E-B184-12E5-CD22-363802ACF080}"/>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061A7-86A0-4045-A0FE-5988CE62809E}"/>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13DD98-4324-E010-F844-78C4833F3155}"/>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C76298B3-EF22-1B6E-3991-6099CFD5C01F}"/>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64C2D00-604A-B38C-89E1-F34124AB064A}"/>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AD1DAC3-ED66-CC7E-9FED-C2EA11E2A746}"/>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18488FA-68F1-6F90-B675-020BDA0F7B67}"/>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29CD1EA-2075-1D27-F0B2-F8F540C3D590}"/>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B247224B-2B21-22FC-21DF-97D619A1001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B6AB204-62B7-250A-5189-2542CD12F0D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35019DF-B647-D571-F558-84CCD5192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BAA2075-7BAD-2519-1AB7-8B70E1E46D6F}"/>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F4353CE-7164-B330-BF86-65936B6DC8B7}"/>
              </a:ext>
            </a:extLst>
          </p:cNvPr>
          <p:cNvSpPr/>
          <p:nvPr/>
        </p:nvSpPr>
        <p:spPr>
          <a:xfrm>
            <a:off x="678988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FC7C2601-FDCB-2DDB-AC82-151FBDDA9AE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E3C3C8C-AE69-FE1D-3466-5EC440F97B65}"/>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AE04A97-152D-20AA-516B-F1BCF28AD37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9C42EDB-29C2-A47E-022C-60426F121352}"/>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348FEC5-03B1-59F1-AD71-493F1EB22BB4}"/>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CF08A87B-8010-5298-D93B-00BF2228A25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08FF692-8286-415A-84C5-CEF18A23F6C8}"/>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FC058CA-BA4E-A7D7-C995-57BAA70F7E07}"/>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8FD7CE6-E018-F7FD-E323-74303A7482F2}"/>
              </a:ext>
            </a:extLst>
          </p:cNvPr>
          <p:cNvCxnSpPr>
            <a:cxnSpLocks/>
            <a:stCxn id="14" idx="2"/>
            <a:endCxn id="12" idx="0"/>
          </p:cNvCxnSpPr>
          <p:nvPr/>
        </p:nvCxnSpPr>
        <p:spPr>
          <a:xfrm>
            <a:off x="7055359"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88B3051-962A-0109-9A73-C9C8C5A41C0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9F61E05D-F94B-97A4-3F3B-A1C5718DFD94}"/>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891D81-6908-D1D6-5681-6C1A83B9F74C}"/>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D222AB-3597-9779-9BF0-378F7A723064}"/>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53427D-294C-CC00-2097-11CD52522E8C}"/>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872FD-1ED2-7F5D-AB14-2521C25AE58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D4FF9-9DF1-AFD3-D1C3-51E10D1256FA}"/>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3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FEAF-FBBD-DE1A-5D83-21D575A2E69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1F58476B-4B1C-0FC9-9975-5024F4158BB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D98909D7-5C10-0B95-64D5-991BC1A99B95}"/>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794333B-2E2F-41B8-EABC-BA695B525108}"/>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12777B2-032A-F68B-31F9-E1ED3EDEE513}"/>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7EB0057B-7EE3-AD55-5755-0397285EA9F1}"/>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983C69B-DFB2-81D7-6E09-CDEA084503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EBAFE32-EA86-5D86-7EA9-E70ACE12186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A18B6F6-043F-F0B0-6047-FDA32AA5377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5C339E18-143D-3FD0-2FD0-0C9D0AD895AE}"/>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191DABC-CD52-1142-39C3-2A7574EFF66C}"/>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1AC44434-D75D-F3F4-98FE-A20AA2E9EEAF}"/>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77209264-F6F3-9952-F531-279A94DE103E}"/>
              </a:ext>
            </a:extLst>
          </p:cNvPr>
          <p:cNvSpPr/>
          <p:nvPr/>
        </p:nvSpPr>
        <p:spPr>
          <a:xfrm>
            <a:off x="787706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4B51BD2A-799B-26CF-E6E1-0523B3C55446}"/>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257A8BA7-B088-F095-CCEE-98C699530B74}"/>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713D370-60C5-B129-70D8-C57742BCDBF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B5922F4B-364A-CB40-9892-914490ACB5B9}"/>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6CA08D6-C7B4-FA05-1EAC-AE2933066D83}"/>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598BBBF-E0A6-B6E6-1420-54B79D0420A9}"/>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2B2D3B8-0DE3-54ED-221E-044F49CA26B4}"/>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3DB6557-7529-C9A1-9E38-43FF9F20B1C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9AF2FA6-C564-5D02-B6DE-33618645F27F}"/>
              </a:ext>
            </a:extLst>
          </p:cNvPr>
          <p:cNvCxnSpPr>
            <a:cxnSpLocks/>
            <a:stCxn id="15" idx="2"/>
            <a:endCxn id="13" idx="0"/>
          </p:cNvCxnSpPr>
          <p:nvPr/>
        </p:nvCxnSpPr>
        <p:spPr>
          <a:xfrm>
            <a:off x="814253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65C5A1E9-A7BC-735F-C65A-54888A47C5AC}"/>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C8BCF2-B1A8-169E-DE33-79DB47463AD9}"/>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D92178-B76F-9003-441F-AF638CF58C8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976D1B-BB0E-6732-C6FE-A22AF0BE20E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6D2961-F6F2-64F9-64BB-B3C6AEA5C609}"/>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595AB7-599B-20DB-08AB-405D31AACEB3}"/>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6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A9F79-9B45-F2B5-906D-1D7F54AE57D4}"/>
              </a:ext>
            </a:extLst>
          </p:cNvPr>
          <p:cNvSpPr txBox="1"/>
          <p:nvPr/>
        </p:nvSpPr>
        <p:spPr>
          <a:xfrm>
            <a:off x="1293668" y="1070264"/>
            <a:ext cx="3413414" cy="2862322"/>
          </a:xfrm>
          <a:prstGeom prst="rect">
            <a:avLst/>
          </a:prstGeom>
          <a:noFill/>
        </p:spPr>
        <p:txBody>
          <a:bodyPr wrap="square">
            <a:spAutoFit/>
          </a:bodyPr>
          <a:lstStyle/>
          <a:p>
            <a:r>
              <a:rPr lang="en-GB" b="0" i="0">
                <a:solidFill>
                  <a:srgbClr val="212529"/>
                </a:solidFill>
                <a:effectLst/>
                <a:latin typeface="Fira code" panose="020F0502020204030204" pitchFamily="34" charset="0"/>
              </a:rPr>
              <a:t>C:\ </a:t>
            </a:r>
          </a:p>
          <a:p>
            <a:r>
              <a:rPr lang="en-GB" b="0" i="0">
                <a:solidFill>
                  <a:srgbClr val="212529"/>
                </a:solidFill>
                <a:effectLst/>
                <a:latin typeface="Fira code" panose="020F0502020204030204" pitchFamily="34" charset="0"/>
              </a:rPr>
              <a:t>├── Program Files</a:t>
            </a:r>
          </a:p>
          <a:p>
            <a:r>
              <a:rPr lang="en-GB" b="0" i="0">
                <a:solidFill>
                  <a:srgbClr val="212529"/>
                </a:solidFill>
                <a:effectLst/>
                <a:latin typeface="Fira code" panose="020F0502020204030204" pitchFamily="34" charset="0"/>
              </a:rPr>
              <a:t>│   └── Application</a:t>
            </a:r>
          </a:p>
          <a:p>
            <a:r>
              <a:rPr lang="en-GB" b="0" i="0">
                <a:solidFill>
                  <a:srgbClr val="212529"/>
                </a:solidFill>
                <a:effectLst/>
                <a:latin typeface="Fira code" panose="020F0502020204030204" pitchFamily="34" charset="0"/>
              </a:rPr>
              <a:t>│       └── ... </a:t>
            </a:r>
          </a:p>
          <a:p>
            <a:r>
              <a:rPr lang="en-GB" b="0" i="0">
                <a:solidFill>
                  <a:srgbClr val="212529"/>
                </a:solidFill>
                <a:effectLst/>
                <a:latin typeface="Fira code" panose="020F0502020204030204" pitchFamily="34" charset="0"/>
              </a:rPr>
              <a:t>├── Program Files (x86)</a:t>
            </a:r>
          </a:p>
          <a:p>
            <a:r>
              <a:rPr lang="en-GB" b="0" i="0">
                <a:solidFill>
                  <a:srgbClr val="212529"/>
                </a:solidFill>
                <a:effectLst/>
                <a:latin typeface="Fira code" panose="020F0502020204030204" pitchFamily="34" charset="0"/>
              </a:rPr>
              <a:t>└── Windows</a:t>
            </a:r>
          </a:p>
          <a:p>
            <a:r>
              <a:rPr lang="en-GB" b="0" i="0">
                <a:solidFill>
                  <a:srgbClr val="212529"/>
                </a:solidFill>
                <a:effectLst/>
                <a:latin typeface="Fira code" panose="020F0502020204030204" pitchFamily="34" charset="0"/>
              </a:rPr>
              <a:t>    ├── System </a:t>
            </a:r>
          </a:p>
          <a:p>
            <a:r>
              <a:rPr lang="en-GB" b="0" i="0">
                <a:solidFill>
                  <a:srgbClr val="212529"/>
                </a:solidFill>
                <a:effectLst/>
                <a:latin typeface="Fira code" panose="020F0502020204030204" pitchFamily="34" charset="0"/>
              </a:rPr>
              <a:t>    │   └── ...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System32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a:t>
            </a:r>
            <a:endParaRPr lang="en-US"/>
          </a:p>
        </p:txBody>
      </p:sp>
      <p:sp>
        <p:nvSpPr>
          <p:cNvPr id="5" name="TextBox 4">
            <a:extLst>
              <a:ext uri="{FF2B5EF4-FFF2-40B4-BE49-F238E27FC236}">
                <a16:creationId xmlns:a16="http://schemas.microsoft.com/office/drawing/2014/main" id="{BCD55FFF-6A16-3C27-01BA-F7B12EAD65A4}"/>
              </a:ext>
            </a:extLst>
          </p:cNvPr>
          <p:cNvSpPr txBox="1"/>
          <p:nvPr/>
        </p:nvSpPr>
        <p:spPr>
          <a:xfrm>
            <a:off x="4954734" y="1070264"/>
            <a:ext cx="2530186" cy="3693319"/>
          </a:xfrm>
          <a:prstGeom prst="rect">
            <a:avLst/>
          </a:prstGeom>
          <a:noFill/>
        </p:spPr>
        <p:txBody>
          <a:bodyPr wrap="square">
            <a:spAutoFit/>
          </a:bodyPr>
          <a:lstStyle/>
          <a:p>
            <a:r>
              <a:rPr lang="en-GB" b="0" i="0">
                <a:solidFill>
                  <a:srgbClr val="212529"/>
                </a:solidFill>
                <a:effectLst/>
                <a:latin typeface="Fira code" panose="020B0809050000020004" pitchFamily="49" charset="0"/>
              </a:rPr>
              <a:t>/ </a:t>
            </a:r>
          </a:p>
          <a:p>
            <a:r>
              <a:rPr lang="en-GB" b="0" i="0">
                <a:solidFill>
                  <a:srgbClr val="212529"/>
                </a:solidFill>
                <a:effectLst/>
                <a:latin typeface="Fira code" panose="020B0809050000020004" pitchFamily="49" charset="0"/>
              </a:rPr>
              <a:t>├── bin </a:t>
            </a:r>
          </a:p>
          <a:p>
            <a:r>
              <a:rPr lang="en-GB" b="0" i="0">
                <a:solidFill>
                  <a:srgbClr val="212529"/>
                </a:solidFill>
                <a:effectLst/>
                <a:latin typeface="Fira code" panose="020B0809050000020004" pitchFamily="49" charset="0"/>
              </a:rPr>
              <a:t>├── etc </a:t>
            </a:r>
          </a:p>
          <a:p>
            <a:r>
              <a:rPr lang="en-GB" b="0" i="0">
                <a:solidFill>
                  <a:srgbClr val="212529"/>
                </a:solidFill>
                <a:effectLst/>
                <a:latin typeface="Fira code" panose="020B0809050000020004" pitchFamily="49" charset="0"/>
              </a:rPr>
              <a:t>├── usr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local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 </a:t>
            </a:r>
          </a:p>
          <a:p>
            <a:r>
              <a:rPr lang="en-GB" b="0" i="0">
                <a:solidFill>
                  <a:srgbClr val="212529"/>
                </a:solidFill>
                <a:effectLst/>
                <a:latin typeface="Fira code" panose="020B0809050000020004" pitchFamily="49" charset="0"/>
              </a:rPr>
              <a:t>├── opt </a:t>
            </a:r>
          </a:p>
          <a:p>
            <a:r>
              <a:rPr lang="en-GB" b="0" i="0">
                <a:solidFill>
                  <a:srgbClr val="212529"/>
                </a:solidFill>
                <a:effectLst/>
                <a:latin typeface="Fira code" panose="020B0809050000020004" pitchFamily="49" charset="0"/>
              </a:rPr>
              <a:t>└── home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userdir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bin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a:t>
            </a:r>
            <a:endParaRPr lang="en-US"/>
          </a:p>
        </p:txBody>
      </p:sp>
      <p:sp>
        <p:nvSpPr>
          <p:cNvPr id="6" name="TextBox 5">
            <a:extLst>
              <a:ext uri="{FF2B5EF4-FFF2-40B4-BE49-F238E27FC236}">
                <a16:creationId xmlns:a16="http://schemas.microsoft.com/office/drawing/2014/main" id="{FF3DB082-11BA-4991-7321-930AB549F088}"/>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7" name="TextBox 6">
            <a:extLst>
              <a:ext uri="{FF2B5EF4-FFF2-40B4-BE49-F238E27FC236}">
                <a16:creationId xmlns:a16="http://schemas.microsoft.com/office/drawing/2014/main" id="{206F2462-0123-6754-0655-C382053F23DB}"/>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369080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extLst>
              <a:ext uri="{FF2B5EF4-FFF2-40B4-BE49-F238E27FC236}">
                <a16:creationId xmlns:a16="http://schemas.microsoft.com/office/drawing/2014/main" id="{A0C8DF07-6230-1621-BDF8-E8DFEE8C8A0B}"/>
              </a:ext>
            </a:extLst>
          </p:cNvPr>
          <p:cNvSpPr/>
          <p:nvPr/>
        </p:nvSpPr>
        <p:spPr>
          <a:xfrm>
            <a:off x="1704109" y="3553691"/>
            <a:ext cx="3657600" cy="56110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ED6D970-E115-D674-2F2E-1CFE07304802}"/>
              </a:ext>
            </a:extLst>
          </p:cNvPr>
          <p:cNvSpPr/>
          <p:nvPr/>
        </p:nvSpPr>
        <p:spPr>
          <a:xfrm>
            <a:off x="5846618" y="3553691"/>
            <a:ext cx="2008909" cy="5611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3E476B6-2E4D-B87D-2424-E19265291A33}"/>
              </a:ext>
            </a:extLst>
          </p:cNvPr>
          <p:cNvSpPr/>
          <p:nvPr/>
        </p:nvSpPr>
        <p:spPr>
          <a:xfrm>
            <a:off x="5469081" y="3719945"/>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86A26-4321-7D18-F18B-0FD069B712C7}"/>
              </a:ext>
            </a:extLst>
          </p:cNvPr>
          <p:cNvSpPr txBox="1"/>
          <p:nvPr/>
        </p:nvSpPr>
        <p:spPr>
          <a:xfrm>
            <a:off x="1610591" y="1953491"/>
            <a:ext cx="3657600" cy="1107996"/>
          </a:xfrm>
          <a:prstGeom prst="rect">
            <a:avLst/>
          </a:prstGeom>
          <a:noFill/>
        </p:spPr>
        <p:txBody>
          <a:bodyPr wrap="square" rtlCol="0">
            <a:spAutoFit/>
          </a:bodyPr>
          <a:lstStyle/>
          <a:p>
            <a:pPr>
              <a:spcBef>
                <a:spcPts val="600"/>
              </a:spcBef>
              <a:spcAft>
                <a:spcPts val="600"/>
              </a:spcAft>
            </a:pPr>
            <a:r>
              <a:rPr lang="en-US" sz="2000" b="1"/>
              <a:t>Load testing</a:t>
            </a:r>
          </a:p>
          <a:p>
            <a:pPr>
              <a:spcBef>
                <a:spcPts val="600"/>
              </a:spcBef>
              <a:spcAft>
                <a:spcPts val="600"/>
              </a:spcAft>
            </a:pPr>
            <a:r>
              <a:rPr lang="en-US"/>
              <a:t>Will the system deliver acceptable performance within expected limits?</a:t>
            </a:r>
          </a:p>
        </p:txBody>
      </p:sp>
      <p:sp>
        <p:nvSpPr>
          <p:cNvPr id="6" name="TextBox 5">
            <a:extLst>
              <a:ext uri="{FF2B5EF4-FFF2-40B4-BE49-F238E27FC236}">
                <a16:creationId xmlns:a16="http://schemas.microsoft.com/office/drawing/2014/main" id="{249DA755-0B15-AA31-AA28-79F8FD3FF452}"/>
              </a:ext>
            </a:extLst>
          </p:cNvPr>
          <p:cNvSpPr txBox="1"/>
          <p:nvPr/>
        </p:nvSpPr>
        <p:spPr>
          <a:xfrm>
            <a:off x="5846618" y="1960418"/>
            <a:ext cx="2881746" cy="1384995"/>
          </a:xfrm>
          <a:prstGeom prst="rect">
            <a:avLst/>
          </a:prstGeom>
          <a:noFill/>
        </p:spPr>
        <p:txBody>
          <a:bodyPr wrap="square" rtlCol="0">
            <a:spAutoFit/>
          </a:bodyPr>
          <a:lstStyle/>
          <a:p>
            <a:pPr>
              <a:spcBef>
                <a:spcPts val="600"/>
              </a:spcBef>
              <a:spcAft>
                <a:spcPts val="600"/>
              </a:spcAft>
            </a:pPr>
            <a:r>
              <a:rPr lang="en-US" sz="2000" b="1"/>
              <a:t>Stress testing</a:t>
            </a:r>
          </a:p>
          <a:p>
            <a:pPr>
              <a:spcBef>
                <a:spcPts val="600"/>
              </a:spcBef>
              <a:spcAft>
                <a:spcPts val="600"/>
              </a:spcAft>
            </a:pPr>
            <a:r>
              <a:rPr lang="en-US"/>
              <a:t>What are the limits of system performance under extreme conditions?</a:t>
            </a:r>
          </a:p>
        </p:txBody>
      </p:sp>
      <p:sp>
        <p:nvSpPr>
          <p:cNvPr id="7" name="TextBox 6">
            <a:extLst>
              <a:ext uri="{FF2B5EF4-FFF2-40B4-BE49-F238E27FC236}">
                <a16:creationId xmlns:a16="http://schemas.microsoft.com/office/drawing/2014/main" id="{B069094E-38C7-28C6-D2E2-952DAA4C5802}"/>
              </a:ext>
            </a:extLst>
          </p:cNvPr>
          <p:cNvSpPr txBox="1"/>
          <p:nvPr/>
        </p:nvSpPr>
        <p:spPr>
          <a:xfrm>
            <a:off x="4142508" y="4395814"/>
            <a:ext cx="2881746" cy="707886"/>
          </a:xfrm>
          <a:prstGeom prst="rect">
            <a:avLst/>
          </a:prstGeom>
          <a:noFill/>
        </p:spPr>
        <p:txBody>
          <a:bodyPr wrap="square" rtlCol="0">
            <a:spAutoFit/>
          </a:bodyPr>
          <a:lstStyle/>
          <a:p>
            <a:pPr algn="ctr">
              <a:spcBef>
                <a:spcPts val="600"/>
              </a:spcBef>
              <a:spcAft>
                <a:spcPts val="600"/>
              </a:spcAft>
            </a:pPr>
            <a:r>
              <a:rPr lang="en-US" sz="2000"/>
              <a:t>Non-functional requirement target</a:t>
            </a:r>
            <a:endParaRPr lang="en-US"/>
          </a:p>
        </p:txBody>
      </p:sp>
      <p:cxnSp>
        <p:nvCxnSpPr>
          <p:cNvPr id="9" name="Straight Connector 8">
            <a:extLst>
              <a:ext uri="{FF2B5EF4-FFF2-40B4-BE49-F238E27FC236}">
                <a16:creationId xmlns:a16="http://schemas.microsoft.com/office/drawing/2014/main" id="{EC279EE4-0EF2-ABC0-09FA-386E8D7977F9}"/>
              </a:ext>
            </a:extLst>
          </p:cNvPr>
          <p:cNvCxnSpPr>
            <a:stCxn id="4" idx="4"/>
            <a:endCxn id="7" idx="0"/>
          </p:cNvCxnSpPr>
          <p:nvPr/>
        </p:nvCxnSpPr>
        <p:spPr>
          <a:xfrm>
            <a:off x="5583381" y="3948545"/>
            <a:ext cx="0" cy="44726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90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09FA-017C-6433-7188-C16517DFAF0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CA05763-4C15-4810-B127-9941CCCA5E7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87B407EE-8B64-2C5E-8F39-CB3DAAAC62EC}"/>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B36B8D0-3AFF-441E-F7DC-41048A0EC8E8}"/>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852993F-33B3-82CB-DB7D-D0B49BA6D6F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BCC766D7-CDC1-87BE-3BD9-455D60585F1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754D9A31-F3D6-974B-2A41-94C29706204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66AC4D9-2F62-3C7D-2B24-DEB064D8AF8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486E0A9-E802-39AF-862A-5F21E0CC13A7}"/>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CA944776-C5ED-EC84-B5EC-B6C167AF4EF0}"/>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379CD6-7DE5-1707-65FE-CC662F87227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30F5FC22-1675-3CB1-2825-E869D199648A}"/>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466E5C-F299-42B8-31A0-CAB596110576}"/>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E1168D0-A31E-FF9D-071D-4E67A54AEBD8}"/>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1C98507B-11BD-4AE0-F8D4-164B332E6B6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C5CD6DE-61B7-3B56-B26B-6102C4122220}"/>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52F060C-1529-E501-D10F-4ED3EAF354F4}"/>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039C983-D136-3D62-0FAD-51F6317F4B88}"/>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45DA6D2-CFB4-261B-0F29-C338D9B5F85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23B0208-E294-EE62-39C9-A583C84A4321}"/>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C1E39C-D1AA-B31B-FC9F-F4241B73E110}"/>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E3EB7C-E14D-48EB-99EF-2BE6A26E1074}"/>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F3353D6-F3B8-C6FC-AE9A-CFC52288B75D}"/>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B195EB3-02E6-A625-2DF6-CB549D7E13C6}"/>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2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A1089-7590-1695-377E-A1039F5D9E0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794909E2-548C-B938-064D-6A91C203F06E}"/>
              </a:ext>
            </a:extLst>
          </p:cNvPr>
          <p:cNvSpPr/>
          <p:nvPr/>
        </p:nvSpPr>
        <p:spPr>
          <a:xfrm>
            <a:off x="1107470"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2503A48-4601-16E5-9480-170778CA5224}"/>
              </a:ext>
            </a:extLst>
          </p:cNvPr>
          <p:cNvSpPr/>
          <p:nvPr/>
        </p:nvSpPr>
        <p:spPr>
          <a:xfrm>
            <a:off x="2193934"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F0BB7F5-7BF1-DA9E-CF95-DFC87004A5E0}"/>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1CBF506-C1E1-C15B-F060-78B165A7417A}"/>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07F4979D-BFF9-7D43-F227-833840F1CD24}"/>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EA5AB21B-785F-FCFF-BAE3-8BFD21D788C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3798E7A-2452-8843-939D-25A61DAFBA0F}"/>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1F6EB0C-FFDF-A6D8-2CB5-8778DCD6395E}"/>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5110B04-446E-B1C7-D5AF-591565D6BEA9}"/>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D8B2D41-7743-BC40-6ABB-8C0D1E51481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D3CBA98A-8F12-D697-E21B-CF4D3A150303}"/>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A572786-C857-00D3-311A-E9F158A873BC}"/>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B1B7849D-9B7F-751F-DF1B-24CA22719738}"/>
              </a:ext>
            </a:extLst>
          </p:cNvPr>
          <p:cNvCxnSpPr>
            <a:stCxn id="5" idx="2"/>
            <a:endCxn id="2" idx="0"/>
          </p:cNvCxnSpPr>
          <p:nvPr/>
        </p:nvCxnSpPr>
        <p:spPr>
          <a:xfrm>
            <a:off x="1372349" y="2174049"/>
            <a:ext cx="592" cy="724009"/>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4177C791-15D4-5B86-458D-7EDF75360762}"/>
              </a:ext>
            </a:extLst>
          </p:cNvPr>
          <p:cNvCxnSpPr>
            <a:cxnSpLocks/>
            <a:stCxn id="6" idx="2"/>
            <a:endCxn id="3" idx="0"/>
          </p:cNvCxnSpPr>
          <p:nvPr/>
        </p:nvCxnSpPr>
        <p:spPr>
          <a:xfrm>
            <a:off x="2458810" y="2754153"/>
            <a:ext cx="595"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A180A567-F239-81CE-05DD-A264615C1179}"/>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58BEB4-B416-1572-C842-DAACC3FA5EE7}"/>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29C324BB-8EC8-4A58-4CF3-1974AC994E0A}"/>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92DF2C15-8C05-1C59-0415-1F611C5DAF6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73C70DDF-084E-FE6B-7EDF-235FF2AB0BC2}"/>
              </a:ext>
            </a:extLst>
          </p:cNvPr>
          <p:cNvCxnSpPr>
            <a:stCxn id="2" idx="6"/>
            <a:endCxn id="3" idx="2"/>
          </p:cNvCxnSpPr>
          <p:nvPr/>
        </p:nvCxnSpPr>
        <p:spPr>
          <a:xfrm>
            <a:off x="1638412" y="3163529"/>
            <a:ext cx="55552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8CA530-92CC-432C-F61C-2F5D20EBD98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3F73EFE-6DA7-FE8F-85F4-FA4AC28D978F}"/>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E915EA-1B4C-F0DE-CFB9-E2BE2E8E51F4}"/>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BF6846-02F8-B222-96DF-9D23872AFF57}"/>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909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B1E86-E12A-491E-8B05-E11176635BB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DB151ED6-D814-CC01-967A-AD1B576176FC}"/>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6918AEA-056D-E6F9-CEBC-9396DDB4C2AF}"/>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63FDC65-2262-A4B3-D036-708F22F811AC}"/>
              </a:ext>
            </a:extLst>
          </p:cNvPr>
          <p:cNvSpPr/>
          <p:nvPr/>
        </p:nvSpPr>
        <p:spPr>
          <a:xfrm>
            <a:off x="3280398"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AB4AF99-4468-B8CB-9FA7-6D04118FC4BC}"/>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617F4508-6843-5654-C83A-84808FA8D6A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452F0384-CA1E-931B-4846-3C7CCE3F3FD5}"/>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CEB00E0C-2235-5DAA-5685-075E6DDB3E37}"/>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B4B0997-C22A-5AC3-5038-BF551D7A4386}"/>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4C6CE44C-B27A-73AF-5FA0-98D6EEED5A87}"/>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4B267B1-E48A-F221-D2AD-53857988B2C1}"/>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BA5D8BD0-4388-5618-1A23-90AB74ABE749}"/>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34FDB78-9539-E14A-ACD5-F164C0F3024F}"/>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2866E5BD-A3EB-95E3-2234-FA201E20E4E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42B27D7-6BC6-10C3-1981-59A6CDC585DF}"/>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376CCE20-8C4B-0C46-7BA8-1F4899E7697A}"/>
              </a:ext>
            </a:extLst>
          </p:cNvPr>
          <p:cNvCxnSpPr>
            <a:cxnSpLocks/>
            <a:stCxn id="7" idx="2"/>
            <a:endCxn id="4" idx="0"/>
          </p:cNvCxnSpPr>
          <p:nvPr/>
        </p:nvCxnSpPr>
        <p:spPr>
          <a:xfrm flipH="1">
            <a:off x="3545869" y="2179432"/>
            <a:ext cx="4684" cy="71862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ACD8D8-CAB3-68A5-7081-D3FD51A462F5}"/>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78C3FF47-DB3A-A032-F6E8-DD97243E2ED7}"/>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6F75D87C-2F67-D2EC-6B2B-B5F0B3927671}"/>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F9D4FE-DA93-E634-B3A4-D76A942FDC63}"/>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1D831F-0877-BA64-6FCE-0FA10580FBCF}"/>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ACB0DC-59B6-47C2-6E17-6327C017C92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47A3877-F9D3-A130-2241-87DBED3506C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92F64DB-7C23-95F8-4BC5-F9E54C62A9DD}"/>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64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CFD29-DF4F-2698-BF87-C2EBA69A6929}"/>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E7CDE80-B000-65FB-6557-7232A39CB2CD}"/>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536D3C7-4E0B-A814-83A8-A212D9E51275}"/>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D2517C8-E71E-BF4A-7BAF-20D99F6CC78B}"/>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0092E1DF-D17E-F693-F990-948EA0A93F61}"/>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4211E98F-7FE0-09B8-7B03-10AB10C63357}"/>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CE5C6E1E-C1ED-AC43-D876-0CAF855DF7F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4603925-A58B-126C-1BF5-3DED5C5538B8}"/>
              </a:ext>
            </a:extLst>
          </p:cNvPr>
          <p:cNvSpPr/>
          <p:nvPr/>
        </p:nvSpPr>
        <p:spPr>
          <a:xfrm>
            <a:off x="4366862"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9C9BEDC-992C-7710-3F80-75AA49745CAC}"/>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E5E4BD15-DF7D-5CBF-A75D-31D82BA0E328}"/>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14A2170-4354-E0A1-D59E-524DCA6990B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44A63BFE-28C4-770A-DE76-4C2F4816D154}"/>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131FF9B-8A2E-9EE6-BC65-7239BB87CBC0}"/>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91FD578-4667-725A-DC83-C986CD2A829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A7585B7-817E-318E-149C-21AC6F5300D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6991205-447B-4AB9-1B9D-C7DFFEF367F5}"/>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99D3F6D-0F51-9647-4BF0-E08189D9B4D8}"/>
              </a:ext>
            </a:extLst>
          </p:cNvPr>
          <p:cNvCxnSpPr>
            <a:cxnSpLocks/>
            <a:stCxn id="9" idx="2"/>
            <a:endCxn id="8" idx="0"/>
          </p:cNvCxnSpPr>
          <p:nvPr/>
        </p:nvCxnSpPr>
        <p:spPr>
          <a:xfrm>
            <a:off x="4623768" y="2754152"/>
            <a:ext cx="8565" cy="14390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8BA47DB6-AAA2-7369-6A98-C5804CB9F7E6}"/>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28BE9938-FF68-B8E2-6BC0-FB8426327870}"/>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D2D8F6F-72F0-17B8-CF03-B2491A45B7E5}"/>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3A7E7E6-D69D-D8B6-CE09-49E4293EBD7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0F3D1C-DC60-FB20-CE84-5F1BE5E70B99}"/>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D3336B-85F6-3EE7-89B1-53CEBB381B1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FEE3C9-3F6B-690C-8018-57368FF4AEE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Production</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A0395-2E34-236E-3EEC-302D818CF37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E628CB53-24AF-0C8C-7BE1-8CF1CD188EA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A660EDFF-A79A-7B59-7722-06082F477A18}"/>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56CBB992-11B0-8B0C-24D4-DE7E847FC7E7}"/>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FB5C51C-29BD-1767-D8F8-3BBA20D17513}"/>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CB1EEC7E-9EDB-5907-0DA1-7725F8DFE74E}"/>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96645467-6728-0B2C-D6F3-5087A898F8E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E50FE214-DD03-DDCC-0530-CC9881979BA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E67E19F-230D-03F8-584D-85B6A12DF1C3}"/>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AC357390-9BDE-731C-953D-6E43092845FD}"/>
              </a:ext>
            </a:extLst>
          </p:cNvPr>
          <p:cNvSpPr/>
          <p:nvPr/>
        </p:nvSpPr>
        <p:spPr>
          <a:xfrm>
            <a:off x="545332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8F895B-3CDC-17B9-5199-BAA09244B073}"/>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E36B7323-6321-4CAD-5F81-5EBF6295DD62}"/>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5671DCE-C971-9AA9-5645-3FF31C3B6DF1}"/>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7970E79C-B94E-D99D-0CEA-8E383F1CEBAB}"/>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A2407FC-9879-FF1B-CAA6-2373A9678D11}"/>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6A4527B5-AB1D-53B0-5D8E-F63A8CEAA8C2}"/>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A80BC91-FACE-A945-437D-97B32B9CB4DA}"/>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D329CEDD-5522-1392-0F8F-7AA511FA2BC1}"/>
              </a:ext>
            </a:extLst>
          </p:cNvPr>
          <p:cNvCxnSpPr>
            <a:cxnSpLocks/>
            <a:stCxn id="11" idx="2"/>
            <a:endCxn id="10" idx="0"/>
          </p:cNvCxnSpPr>
          <p:nvPr/>
        </p:nvCxnSpPr>
        <p:spPr>
          <a:xfrm flipH="1">
            <a:off x="5718797" y="2174048"/>
            <a:ext cx="2624" cy="724010"/>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BBADAD0-E47D-3773-EDC6-F39D4B51C57E}"/>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F5C8F0C-6CAF-B3CC-DFFE-D48310A7A31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D2E1450-5C0E-79A6-1B31-E814D793FD7D}"/>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E9A1AC-008D-9528-88B3-F7F214C34498}"/>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6B29EBE-7F78-ED99-F293-4D7B7982B0BE}"/>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C425BB-4652-0D56-8F82-8838C274089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84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3F34-34EE-5086-6274-84F159B55EF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935BAFE-7872-4DC5-2192-4632E10E637E}"/>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4EAFA0F-32B6-2E80-61D3-8C0EB323E3C9}"/>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B990BDFD-77A8-D3AC-35B7-357F873371CA}"/>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F18FA6E1-92A6-7F4D-5033-C96D5C7F034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AD5A865F-819D-7B9B-B535-2BD96B1F2B31}"/>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3FFD25EB-E216-14DF-82E1-302533A3CFDC}"/>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4B1332A-A106-EFEC-2138-0FAE3E36E3FA}"/>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7F2B7174-C217-BC0F-DC92-1FF72962AA14}"/>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A646AB6-BFD0-F839-5896-D3201FEC6206}"/>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CA2E80B-A50D-16AC-C700-EA3A10572D30}"/>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50F5F380-FA8B-FFEB-8DCF-0050DE59C524}"/>
              </a:ext>
            </a:extLst>
          </p:cNvPr>
          <p:cNvSpPr/>
          <p:nvPr/>
        </p:nvSpPr>
        <p:spPr>
          <a:xfrm>
            <a:off x="654050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8D4397F3-3EBE-D81B-D1FE-EB49A7FA0EBB}"/>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827C21C3-3473-B03F-F411-75578C8536DE}"/>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CF0A0F89-4F37-72FC-2869-00A2856C8358}"/>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EF5AF83-84E3-FC64-6F29-D5C5BFDE225D}"/>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1B276BBE-D0FB-BAB4-03C0-D8096DAE120B}"/>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C6BCB741-673B-65D9-D0E7-66389C43A7CD}"/>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F15C31AC-9355-FF18-2848-1B531605E3DC}"/>
              </a:ext>
            </a:extLst>
          </p:cNvPr>
          <p:cNvCxnSpPr>
            <a:cxnSpLocks/>
            <a:stCxn id="14" idx="2"/>
            <a:endCxn id="12" idx="0"/>
          </p:cNvCxnSpPr>
          <p:nvPr/>
        </p:nvCxnSpPr>
        <p:spPr>
          <a:xfrm>
            <a:off x="6797411" y="2754153"/>
            <a:ext cx="8566"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8AE113-B6E4-2F7F-4530-A7BEE13946E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4E37DB0-FFB5-71EC-0823-84D88A449C88}"/>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B27978-745C-215C-FD4E-A1E7E238B6D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FC579C0-9FE0-A778-5634-039BC4C0F126}"/>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E293372-C74D-3340-8B11-4D953197633C}"/>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11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5B4E83A-2F43-70ED-0B47-4FA71879D21A}"/>
              </a:ext>
            </a:extLst>
          </p:cNvPr>
          <p:cNvSpPr/>
          <p:nvPr/>
        </p:nvSpPr>
        <p:spPr>
          <a:xfrm>
            <a:off x="1496291" y="800100"/>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Client</a:t>
            </a:r>
          </a:p>
        </p:txBody>
      </p:sp>
      <p:sp>
        <p:nvSpPr>
          <p:cNvPr id="3" name="Rounded Rectangle 2">
            <a:extLst>
              <a:ext uri="{FF2B5EF4-FFF2-40B4-BE49-F238E27FC236}">
                <a16:creationId xmlns:a16="http://schemas.microsoft.com/office/drawing/2014/main" id="{53AF5E62-62D2-E343-FA66-5F2E3A93C4BF}"/>
              </a:ext>
            </a:extLst>
          </p:cNvPr>
          <p:cNvSpPr/>
          <p:nvPr/>
        </p:nvSpPr>
        <p:spPr>
          <a:xfrm>
            <a:off x="7623463" y="800099"/>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Server</a:t>
            </a:r>
          </a:p>
        </p:txBody>
      </p:sp>
      <p:sp>
        <p:nvSpPr>
          <p:cNvPr id="4" name="Rounded Rectangle 3">
            <a:extLst>
              <a:ext uri="{FF2B5EF4-FFF2-40B4-BE49-F238E27FC236}">
                <a16:creationId xmlns:a16="http://schemas.microsoft.com/office/drawing/2014/main" id="{31A7D569-AD2B-539F-E4A1-4ED04544C504}"/>
              </a:ext>
            </a:extLst>
          </p:cNvPr>
          <p:cNvSpPr/>
          <p:nvPr/>
        </p:nvSpPr>
        <p:spPr>
          <a:xfrm>
            <a:off x="2234045" y="2701636"/>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3307</a:t>
            </a:r>
          </a:p>
        </p:txBody>
      </p:sp>
      <p:sp>
        <p:nvSpPr>
          <p:cNvPr id="5" name="Rounded Rectangle 4">
            <a:extLst>
              <a:ext uri="{FF2B5EF4-FFF2-40B4-BE49-F238E27FC236}">
                <a16:creationId xmlns:a16="http://schemas.microsoft.com/office/drawing/2014/main" id="{0809F8FD-CEE1-7E49-5224-0E65DF16BB38}"/>
              </a:ext>
            </a:extLst>
          </p:cNvPr>
          <p:cNvSpPr/>
          <p:nvPr/>
        </p:nvSpPr>
        <p:spPr>
          <a:xfrm>
            <a:off x="8361217" y="2701635"/>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3306</a:t>
            </a:r>
          </a:p>
        </p:txBody>
      </p:sp>
      <p:sp>
        <p:nvSpPr>
          <p:cNvPr id="6" name="Rounded Rectangle 5">
            <a:extLst>
              <a:ext uri="{FF2B5EF4-FFF2-40B4-BE49-F238E27FC236}">
                <a16:creationId xmlns:a16="http://schemas.microsoft.com/office/drawing/2014/main" id="{E41CEF1C-40F8-0876-6CEB-AD21B8362C72}"/>
              </a:ext>
            </a:extLst>
          </p:cNvPr>
          <p:cNvSpPr/>
          <p:nvPr/>
        </p:nvSpPr>
        <p:spPr>
          <a:xfrm>
            <a:off x="2234045" y="1574223"/>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sp>
        <p:nvSpPr>
          <p:cNvPr id="7" name="Rounded Rectangle 6">
            <a:extLst>
              <a:ext uri="{FF2B5EF4-FFF2-40B4-BE49-F238E27FC236}">
                <a16:creationId xmlns:a16="http://schemas.microsoft.com/office/drawing/2014/main" id="{538A1861-80FE-DF2F-E025-A28A7949123B}"/>
              </a:ext>
            </a:extLst>
          </p:cNvPr>
          <p:cNvSpPr/>
          <p:nvPr/>
        </p:nvSpPr>
        <p:spPr>
          <a:xfrm>
            <a:off x="8361217" y="1574222"/>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cxnSp>
        <p:nvCxnSpPr>
          <p:cNvPr id="9" name="Straight Arrow Connector 8">
            <a:extLst>
              <a:ext uri="{FF2B5EF4-FFF2-40B4-BE49-F238E27FC236}">
                <a16:creationId xmlns:a16="http://schemas.microsoft.com/office/drawing/2014/main" id="{E2C15017-0C0A-F30E-F171-9DA7FFE5A6ED}"/>
              </a:ext>
            </a:extLst>
          </p:cNvPr>
          <p:cNvCxnSpPr>
            <a:stCxn id="6" idx="3"/>
            <a:endCxn id="7" idx="1"/>
          </p:cNvCxnSpPr>
          <p:nvPr/>
        </p:nvCxnSpPr>
        <p:spPr>
          <a:xfrm flipV="1">
            <a:off x="3491345" y="1750868"/>
            <a:ext cx="4869872"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3AF3DF-AF92-6245-8EB3-29E638388340}"/>
              </a:ext>
            </a:extLst>
          </p:cNvPr>
          <p:cNvCxnSpPr>
            <a:stCxn id="6" idx="2"/>
            <a:endCxn id="4" idx="0"/>
          </p:cNvCxnSpPr>
          <p:nvPr/>
        </p:nvCxnSpPr>
        <p:spPr>
          <a:xfrm>
            <a:off x="2862695" y="1927514"/>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DEFDB2-BAB6-F2B2-E464-7575DB4FB65D}"/>
              </a:ext>
            </a:extLst>
          </p:cNvPr>
          <p:cNvCxnSpPr>
            <a:cxnSpLocks/>
            <a:stCxn id="7" idx="2"/>
            <a:endCxn id="5" idx="0"/>
          </p:cNvCxnSpPr>
          <p:nvPr/>
        </p:nvCxnSpPr>
        <p:spPr>
          <a:xfrm>
            <a:off x="8989867" y="1927513"/>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9826937-9B59-8EFE-6C79-876207155AEF}"/>
              </a:ext>
            </a:extLst>
          </p:cNvPr>
          <p:cNvSpPr txBox="1"/>
          <p:nvPr/>
        </p:nvSpPr>
        <p:spPr>
          <a:xfrm>
            <a:off x="5124449" y="1293213"/>
            <a:ext cx="1465119" cy="369332"/>
          </a:xfrm>
          <a:prstGeom prst="rect">
            <a:avLst/>
          </a:prstGeom>
          <a:noFill/>
        </p:spPr>
        <p:txBody>
          <a:bodyPr wrap="square" rtlCol="0">
            <a:spAutoFit/>
          </a:bodyPr>
          <a:lstStyle/>
          <a:p>
            <a:pPr algn="ctr"/>
            <a:r>
              <a:rPr lang="en-US"/>
              <a:t>SSH</a:t>
            </a:r>
          </a:p>
        </p:txBody>
      </p:sp>
      <p:sp>
        <p:nvSpPr>
          <p:cNvPr id="16" name="TextBox 15">
            <a:extLst>
              <a:ext uri="{FF2B5EF4-FFF2-40B4-BE49-F238E27FC236}">
                <a16:creationId xmlns:a16="http://schemas.microsoft.com/office/drawing/2014/main" id="{B791B977-E3FD-7E09-BD93-84F510E97647}"/>
              </a:ext>
            </a:extLst>
          </p:cNvPr>
          <p:cNvSpPr txBox="1"/>
          <p:nvPr/>
        </p:nvSpPr>
        <p:spPr>
          <a:xfrm>
            <a:off x="3293918" y="1991408"/>
            <a:ext cx="1870363" cy="646331"/>
          </a:xfrm>
          <a:prstGeom prst="rect">
            <a:avLst/>
          </a:prstGeom>
          <a:solidFill>
            <a:schemeClr val="bg1"/>
          </a:solidFill>
        </p:spPr>
        <p:txBody>
          <a:bodyPr wrap="square" rtlCol="0">
            <a:spAutoFit/>
          </a:bodyPr>
          <a:lstStyle/>
          <a:p>
            <a:pPr algn="ctr"/>
            <a:r>
              <a:rPr lang="en-US"/>
              <a:t>Handled in application code</a:t>
            </a:r>
          </a:p>
        </p:txBody>
      </p:sp>
      <p:sp>
        <p:nvSpPr>
          <p:cNvPr id="17" name="TextBox 16">
            <a:extLst>
              <a:ext uri="{FF2B5EF4-FFF2-40B4-BE49-F238E27FC236}">
                <a16:creationId xmlns:a16="http://schemas.microsoft.com/office/drawing/2014/main" id="{E9EE0FE0-27E7-38B3-2630-961FEBE23F98}"/>
              </a:ext>
            </a:extLst>
          </p:cNvPr>
          <p:cNvSpPr txBox="1"/>
          <p:nvPr/>
        </p:nvSpPr>
        <p:spPr>
          <a:xfrm>
            <a:off x="6530685" y="2055304"/>
            <a:ext cx="1870363" cy="646331"/>
          </a:xfrm>
          <a:prstGeom prst="rect">
            <a:avLst/>
          </a:prstGeom>
          <a:solidFill>
            <a:schemeClr val="bg1"/>
          </a:solidFill>
        </p:spPr>
        <p:txBody>
          <a:bodyPr wrap="square" rtlCol="0">
            <a:spAutoFit/>
          </a:bodyPr>
          <a:lstStyle/>
          <a:p>
            <a:pPr algn="ctr"/>
            <a:r>
              <a:rPr lang="en-US"/>
              <a:t>Handled by server config</a:t>
            </a:r>
          </a:p>
        </p:txBody>
      </p:sp>
    </p:spTree>
    <p:extLst>
      <p:ext uri="{BB962C8B-B14F-4D97-AF65-F5344CB8AC3E}">
        <p14:creationId xmlns:p14="http://schemas.microsoft.com/office/powerpoint/2010/main" val="3650343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AI-generated content may be incorrect.">
            <a:extLst>
              <a:ext uri="{FF2B5EF4-FFF2-40B4-BE49-F238E27FC236}">
                <a16:creationId xmlns:a16="http://schemas.microsoft.com/office/drawing/2014/main" id="{AB8E5215-3080-BD12-FB30-1EAD7DEE384C}"/>
              </a:ext>
            </a:extLst>
          </p:cNvPr>
          <p:cNvPicPr>
            <a:picLocks noChangeAspect="1"/>
          </p:cNvPicPr>
          <p:nvPr/>
        </p:nvPicPr>
        <p:blipFill>
          <a:blip r:embed="rId2"/>
          <a:stretch>
            <a:fillRect/>
          </a:stretch>
        </p:blipFill>
        <p:spPr>
          <a:xfrm>
            <a:off x="3848100" y="2049516"/>
            <a:ext cx="3250645" cy="4471933"/>
          </a:xfrm>
          <a:prstGeom prst="rect">
            <a:avLst/>
          </a:prstGeom>
        </p:spPr>
      </p:pic>
      <p:cxnSp>
        <p:nvCxnSpPr>
          <p:cNvPr id="6" name="Straight Connector 5">
            <a:extLst>
              <a:ext uri="{FF2B5EF4-FFF2-40B4-BE49-F238E27FC236}">
                <a16:creationId xmlns:a16="http://schemas.microsoft.com/office/drawing/2014/main" id="{162980FB-45C1-88E8-1B13-5B174F5C21B7}"/>
              </a:ext>
            </a:extLst>
          </p:cNvPr>
          <p:cNvCxnSpPr>
            <a:cxnSpLocks/>
          </p:cNvCxnSpPr>
          <p:nvPr/>
        </p:nvCxnSpPr>
        <p:spPr>
          <a:xfrm>
            <a:off x="2753710" y="2596056"/>
            <a:ext cx="1208690" cy="72521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092D7DA-271D-0560-889E-8353B75806AD}"/>
              </a:ext>
            </a:extLst>
          </p:cNvPr>
          <p:cNvSpPr/>
          <p:nvPr/>
        </p:nvSpPr>
        <p:spPr>
          <a:xfrm>
            <a:off x="2508993" y="235018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cxnSp>
        <p:nvCxnSpPr>
          <p:cNvPr id="8" name="Straight Connector 7">
            <a:extLst>
              <a:ext uri="{FF2B5EF4-FFF2-40B4-BE49-F238E27FC236}">
                <a16:creationId xmlns:a16="http://schemas.microsoft.com/office/drawing/2014/main" id="{B6377DA6-B414-799B-6A28-D598A614C408}"/>
              </a:ext>
            </a:extLst>
          </p:cNvPr>
          <p:cNvCxnSpPr>
            <a:cxnSpLocks/>
          </p:cNvCxnSpPr>
          <p:nvPr/>
        </p:nvCxnSpPr>
        <p:spPr>
          <a:xfrm flipH="1">
            <a:off x="6726620" y="3167434"/>
            <a:ext cx="859893" cy="63587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1CC629-CDDC-42DC-9199-7AB755344E83}"/>
              </a:ext>
            </a:extLst>
          </p:cNvPr>
          <p:cNvSpPr/>
          <p:nvPr/>
        </p:nvSpPr>
        <p:spPr>
          <a:xfrm>
            <a:off x="7341796" y="292156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cxnSp>
        <p:nvCxnSpPr>
          <p:cNvPr id="11" name="Straight Connector 10">
            <a:extLst>
              <a:ext uri="{FF2B5EF4-FFF2-40B4-BE49-F238E27FC236}">
                <a16:creationId xmlns:a16="http://schemas.microsoft.com/office/drawing/2014/main" id="{1FA8820F-F013-E65B-560D-E6C2C130E5FD}"/>
              </a:ext>
            </a:extLst>
          </p:cNvPr>
          <p:cNvCxnSpPr>
            <a:cxnSpLocks/>
          </p:cNvCxnSpPr>
          <p:nvPr/>
        </p:nvCxnSpPr>
        <p:spPr>
          <a:xfrm flipH="1">
            <a:off x="6717619" y="5505986"/>
            <a:ext cx="859893" cy="63587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357C863-450B-0796-02C0-E625F33CF1F2}"/>
              </a:ext>
            </a:extLst>
          </p:cNvPr>
          <p:cNvSpPr/>
          <p:nvPr/>
        </p:nvSpPr>
        <p:spPr>
          <a:xfrm>
            <a:off x="7332795" y="526011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292644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C34AC-897D-AC69-298F-188A34A0E727}"/>
              </a:ext>
            </a:extLst>
          </p:cNvPr>
          <p:cNvPicPr>
            <a:picLocks noChangeAspect="1"/>
          </p:cNvPicPr>
          <p:nvPr/>
        </p:nvPicPr>
        <p:blipFill>
          <a:blip r:embed="rId2"/>
          <a:stretch>
            <a:fillRect/>
          </a:stretch>
        </p:blipFill>
        <p:spPr>
          <a:xfrm>
            <a:off x="3962400" y="1351240"/>
            <a:ext cx="2854545" cy="4868092"/>
          </a:xfrm>
          <a:prstGeom prst="rect">
            <a:avLst/>
          </a:prstGeom>
        </p:spPr>
      </p:pic>
      <p:cxnSp>
        <p:nvCxnSpPr>
          <p:cNvPr id="4" name="Straight Connector 3">
            <a:extLst>
              <a:ext uri="{FF2B5EF4-FFF2-40B4-BE49-F238E27FC236}">
                <a16:creationId xmlns:a16="http://schemas.microsoft.com/office/drawing/2014/main" id="{D2C7C86D-4564-BAB8-C3D3-B5F28647147E}"/>
              </a:ext>
            </a:extLst>
          </p:cNvPr>
          <p:cNvCxnSpPr>
            <a:cxnSpLocks/>
          </p:cNvCxnSpPr>
          <p:nvPr/>
        </p:nvCxnSpPr>
        <p:spPr>
          <a:xfrm>
            <a:off x="2837792" y="4698126"/>
            <a:ext cx="1208690" cy="72521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3AA3BAD-129B-1BDD-9FB4-9E826204C477}"/>
              </a:ext>
            </a:extLst>
          </p:cNvPr>
          <p:cNvSpPr/>
          <p:nvPr/>
        </p:nvSpPr>
        <p:spPr>
          <a:xfrm>
            <a:off x="2593075" y="445225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016152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4D7172E-DDAC-C20F-675E-60061E8B8780}"/>
              </a:ext>
            </a:extLst>
          </p:cNvPr>
          <p:cNvPicPr>
            <a:picLocks noChangeAspect="1"/>
          </p:cNvPicPr>
          <p:nvPr/>
        </p:nvPicPr>
        <p:blipFill>
          <a:blip r:embed="rId2"/>
          <a:stretch>
            <a:fillRect/>
          </a:stretch>
        </p:blipFill>
        <p:spPr>
          <a:xfrm>
            <a:off x="1229710" y="2762082"/>
            <a:ext cx="7772400" cy="1333836"/>
          </a:xfrm>
          <a:prstGeom prst="rect">
            <a:avLst/>
          </a:prstGeom>
        </p:spPr>
      </p:pic>
      <p:cxnSp>
        <p:nvCxnSpPr>
          <p:cNvPr id="4" name="Straight Connector 3">
            <a:extLst>
              <a:ext uri="{FF2B5EF4-FFF2-40B4-BE49-F238E27FC236}">
                <a16:creationId xmlns:a16="http://schemas.microsoft.com/office/drawing/2014/main" id="{92A85228-C49A-3752-84B2-D353F64F94FD}"/>
              </a:ext>
            </a:extLst>
          </p:cNvPr>
          <p:cNvCxnSpPr>
            <a:cxnSpLocks/>
          </p:cNvCxnSpPr>
          <p:nvPr/>
        </p:nvCxnSpPr>
        <p:spPr>
          <a:xfrm flipH="1">
            <a:off x="2680138" y="2343809"/>
            <a:ext cx="788274" cy="132430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571B129-574D-6E37-4F68-BB7C99C9F72A}"/>
              </a:ext>
            </a:extLst>
          </p:cNvPr>
          <p:cNvSpPr/>
          <p:nvPr/>
        </p:nvSpPr>
        <p:spPr>
          <a:xfrm>
            <a:off x="3223695" y="2097939"/>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cxnSp>
        <p:nvCxnSpPr>
          <p:cNvPr id="7" name="Straight Connector 6">
            <a:extLst>
              <a:ext uri="{FF2B5EF4-FFF2-40B4-BE49-F238E27FC236}">
                <a16:creationId xmlns:a16="http://schemas.microsoft.com/office/drawing/2014/main" id="{3B85BAE2-967B-E3C4-D52F-63973C3B122A}"/>
              </a:ext>
            </a:extLst>
          </p:cNvPr>
          <p:cNvCxnSpPr>
            <a:cxnSpLocks/>
          </p:cNvCxnSpPr>
          <p:nvPr/>
        </p:nvCxnSpPr>
        <p:spPr>
          <a:xfrm flipH="1" flipV="1">
            <a:off x="7294179" y="3310759"/>
            <a:ext cx="1051075" cy="523593"/>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CF7559B-FFA8-2617-CCDC-4D6D86EF7A2E}"/>
              </a:ext>
            </a:extLst>
          </p:cNvPr>
          <p:cNvSpPr/>
          <p:nvPr/>
        </p:nvSpPr>
        <p:spPr>
          <a:xfrm>
            <a:off x="8100537" y="3588482"/>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4021323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D081F-1062-779B-4BF2-BF3F94F85D39}"/>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C4E7FD73-3077-D65A-D079-EE5966A7085D}"/>
              </a:ext>
            </a:extLst>
          </p:cNvPr>
          <p:cNvSpPr/>
          <p:nvPr/>
        </p:nvSpPr>
        <p:spPr>
          <a:xfrm>
            <a:off x="440938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Save working versions</a:t>
            </a:r>
          </a:p>
          <a:p>
            <a:pPr algn="ctr"/>
            <a:endParaRPr lang="en-US">
              <a:solidFill>
                <a:schemeClr val="tx1"/>
              </a:solidFill>
            </a:endParaRPr>
          </a:p>
        </p:txBody>
      </p:sp>
      <p:sp>
        <p:nvSpPr>
          <p:cNvPr id="75" name="Rectangle 74">
            <a:extLst>
              <a:ext uri="{FF2B5EF4-FFF2-40B4-BE49-F238E27FC236}">
                <a16:creationId xmlns:a16="http://schemas.microsoft.com/office/drawing/2014/main" id="{2C4F3182-7025-B509-DCD1-2DF7120135B7}"/>
              </a:ext>
            </a:extLst>
          </p:cNvPr>
          <p:cNvSpPr/>
          <p:nvPr/>
        </p:nvSpPr>
        <p:spPr>
          <a:xfrm>
            <a:off x="285663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Start task</a:t>
            </a:r>
          </a:p>
          <a:p>
            <a:pPr algn="ctr"/>
            <a:endParaRPr lang="en-US">
              <a:solidFill>
                <a:schemeClr val="tx1"/>
              </a:solidFill>
            </a:endParaRPr>
          </a:p>
        </p:txBody>
      </p:sp>
      <p:sp>
        <p:nvSpPr>
          <p:cNvPr id="79" name="Oval 78">
            <a:extLst>
              <a:ext uri="{FF2B5EF4-FFF2-40B4-BE49-F238E27FC236}">
                <a16:creationId xmlns:a16="http://schemas.microsoft.com/office/drawing/2014/main" id="{DB9165A3-E214-D2E4-1BE6-E01D15C8341E}"/>
              </a:ext>
            </a:extLst>
          </p:cNvPr>
          <p:cNvSpPr/>
          <p:nvPr/>
        </p:nvSpPr>
        <p:spPr>
          <a:xfrm>
            <a:off x="2523670" y="2037574"/>
            <a:ext cx="541338"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A0676BA-5A1E-BD1A-56EF-A7DB12155214}"/>
              </a:ext>
            </a:extLst>
          </p:cNvPr>
          <p:cNvSpPr/>
          <p:nvPr/>
        </p:nvSpPr>
        <p:spPr>
          <a:xfrm>
            <a:off x="3640101" y="4068894"/>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8CFE25-00FE-156A-2BF7-6DCB04C5A861}"/>
              </a:ext>
            </a:extLst>
          </p:cNvPr>
          <p:cNvSpPr/>
          <p:nvPr/>
        </p:nvSpPr>
        <p:spPr>
          <a:xfrm>
            <a:off x="596860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Complete task</a:t>
            </a:r>
          </a:p>
          <a:p>
            <a:pPr algn="ctr"/>
            <a:endParaRPr lang="en-US">
              <a:solidFill>
                <a:schemeClr val="tx1"/>
              </a:solidFill>
            </a:endParaRPr>
          </a:p>
        </p:txBody>
      </p:sp>
      <p:sp>
        <p:nvSpPr>
          <p:cNvPr id="82" name="Oval 81">
            <a:extLst>
              <a:ext uri="{FF2B5EF4-FFF2-40B4-BE49-F238E27FC236}">
                <a16:creationId xmlns:a16="http://schemas.microsoft.com/office/drawing/2014/main" id="{C151AA31-1F80-8C83-BD13-737F922BFF9C}"/>
              </a:ext>
            </a:extLst>
          </p:cNvPr>
          <p:cNvSpPr/>
          <p:nvPr/>
        </p:nvSpPr>
        <p:spPr>
          <a:xfrm>
            <a:off x="6837764" y="4115086"/>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87751A72-D34F-C65F-D8C8-B7279512AFF2}"/>
              </a:ext>
            </a:extLst>
          </p:cNvPr>
          <p:cNvPicPr>
            <a:picLocks noChangeAspect="1"/>
          </p:cNvPicPr>
          <p:nvPr/>
        </p:nvPicPr>
        <p:blipFill>
          <a:blip/>
          <a:stretch>
            <a:fillRect/>
          </a:stretch>
        </p:blipFill>
        <p:spPr>
          <a:xfrm>
            <a:off x="4585533" y="610107"/>
            <a:ext cx="1266686" cy="519341"/>
          </a:xfrm>
          <a:prstGeom prst="rect">
            <a:avLst/>
          </a:prstGeom>
        </p:spPr>
      </p:pic>
      <p:pic>
        <p:nvPicPr>
          <p:cNvPr id="12" name="Graphic 11" descr="Programmer male with solid fill">
            <a:extLst>
              <a:ext uri="{FF2B5EF4-FFF2-40B4-BE49-F238E27FC236}">
                <a16:creationId xmlns:a16="http://schemas.microsoft.com/office/drawing/2014/main" id="{62B5AF3D-BCA9-59E1-18B4-8B3F1FBD6CF2}"/>
              </a:ext>
            </a:extLst>
          </p:cNvPr>
          <p:cNvPicPr>
            <a:picLocks noChangeAspect="1"/>
          </p:cNvPicPr>
          <p:nvPr/>
        </p:nvPicPr>
        <p:blipFill>
          <a:blip r:embed="rId3">
            <a:extLst>
              <a:ext uri="{96DAC541-7B7A-43D3-8B79-37D633B846F1}">
                <asvg:svgBlip xmlns:asvg="http://schemas.microsoft.com/office/drawing/2016/SVG/main"/>
              </a:ext>
            </a:extLst>
          </a:blip>
          <a:stretch>
            <a:fillRect/>
          </a:stretch>
        </p:blipFill>
        <p:spPr>
          <a:xfrm>
            <a:off x="3548575" y="3627707"/>
            <a:ext cx="726928" cy="726928"/>
          </a:xfrm>
          <a:prstGeom prst="rect">
            <a:avLst/>
          </a:prstGeom>
        </p:spPr>
      </p:pic>
      <p:pic>
        <p:nvPicPr>
          <p:cNvPr id="18" name="Graphic 17" descr="Programmer female with solid fill">
            <a:extLst>
              <a:ext uri="{FF2B5EF4-FFF2-40B4-BE49-F238E27FC236}">
                <a16:creationId xmlns:a16="http://schemas.microsoft.com/office/drawing/2014/main" id="{3BEBDDCA-338E-2E63-487A-AB56B54C3824}"/>
              </a:ext>
            </a:extLst>
          </p:cNvPr>
          <p:cNvPicPr>
            <a:picLocks noChangeAspect="1"/>
          </p:cNvPicPr>
          <p:nvPr/>
        </p:nvPicPr>
        <p:blipFill>
          <a:blip r:embed="rId5">
            <a:extLst>
              <a:ext uri="{96DAC541-7B7A-43D3-8B79-37D633B846F1}">
                <asvg:svgBlip xmlns:asvg="http://schemas.microsoft.com/office/drawing/2016/SVG/main"/>
              </a:ext>
            </a:extLst>
          </a:blip>
          <a:stretch>
            <a:fillRect/>
          </a:stretch>
        </p:blipFill>
        <p:spPr>
          <a:xfrm>
            <a:off x="2588873" y="1890196"/>
            <a:ext cx="726928" cy="726928"/>
          </a:xfrm>
          <a:prstGeom prst="rect">
            <a:avLst/>
          </a:prstGeom>
        </p:spPr>
      </p:pic>
      <p:pic>
        <p:nvPicPr>
          <p:cNvPr id="20" name="Graphic 19" descr="Programmer female outline">
            <a:extLst>
              <a:ext uri="{FF2B5EF4-FFF2-40B4-BE49-F238E27FC236}">
                <a16:creationId xmlns:a16="http://schemas.microsoft.com/office/drawing/2014/main" id="{AC9BB9BE-763F-89B9-C895-3F2D0398A8A4}"/>
              </a:ext>
            </a:extLst>
          </p:cNvPr>
          <p:cNvPicPr>
            <a:picLocks noChangeAspect="1"/>
          </p:cNvPicPr>
          <p:nvPr/>
        </p:nvPicPr>
        <p:blipFill>
          <a:blip r:embed="rId7">
            <a:extLst>
              <a:ext uri="{96DAC541-7B7A-43D3-8B79-37D633B846F1}">
                <asvg:svgBlip xmlns:asvg="http://schemas.microsoft.com/office/drawing/2016/SVG/main"/>
              </a:ext>
            </a:extLst>
          </a:blip>
          <a:stretch>
            <a:fillRect/>
          </a:stretch>
        </p:blipFill>
        <p:spPr>
          <a:xfrm>
            <a:off x="6746238" y="3752183"/>
            <a:ext cx="726928" cy="726928"/>
          </a:xfrm>
          <a:prstGeom prst="rect">
            <a:avLst/>
          </a:prstGeom>
        </p:spPr>
      </p:pic>
      <p:sp>
        <p:nvSpPr>
          <p:cNvPr id="21" name="Oval 20">
            <a:extLst>
              <a:ext uri="{FF2B5EF4-FFF2-40B4-BE49-F238E27FC236}">
                <a16:creationId xmlns:a16="http://schemas.microsoft.com/office/drawing/2014/main" id="{353DEF17-A23A-350E-1FF5-B166C74E2832}"/>
              </a:ext>
            </a:extLst>
          </p:cNvPr>
          <p:cNvSpPr/>
          <p:nvPr/>
        </p:nvSpPr>
        <p:spPr>
          <a:xfrm>
            <a:off x="34822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9C5355-176A-8A3F-287F-4EE94AD9F9B5}"/>
              </a:ext>
            </a:extLst>
          </p:cNvPr>
          <p:cNvSpPr/>
          <p:nvPr/>
        </p:nvSpPr>
        <p:spPr>
          <a:xfrm>
            <a:off x="50951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864EB9-6800-6B98-6DA2-7B917929BEA8}"/>
              </a:ext>
            </a:extLst>
          </p:cNvPr>
          <p:cNvSpPr/>
          <p:nvPr/>
        </p:nvSpPr>
        <p:spPr>
          <a:xfrm>
            <a:off x="6708082" y="2460800"/>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48940E-37AD-D27F-27C7-DAB5629C03C4}"/>
              </a:ext>
            </a:extLst>
          </p:cNvPr>
          <p:cNvSpPr/>
          <p:nvPr/>
        </p:nvSpPr>
        <p:spPr>
          <a:xfrm>
            <a:off x="50951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7E4EE0-5284-874E-E4F9-067CACDEE4F1}"/>
              </a:ext>
            </a:extLst>
          </p:cNvPr>
          <p:cNvSpPr/>
          <p:nvPr/>
        </p:nvSpPr>
        <p:spPr>
          <a:xfrm>
            <a:off x="67080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52BCA3-D20E-AC8E-9EE7-3C8B6FA8D49F}"/>
              </a:ext>
            </a:extLst>
          </p:cNvPr>
          <p:cNvSpPr/>
          <p:nvPr/>
        </p:nvSpPr>
        <p:spPr>
          <a:xfrm>
            <a:off x="7473166" y="1952262"/>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EF8F17-46B0-F9A1-86F0-65A3A4E54BFB}"/>
              </a:ext>
            </a:extLst>
          </p:cNvPr>
          <p:cNvSpPr/>
          <p:nvPr/>
        </p:nvSpPr>
        <p:spPr>
          <a:xfrm>
            <a:off x="3482282" y="3403991"/>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5111AE2-5207-BB5C-D112-99D3674C025B}"/>
              </a:ext>
            </a:extLst>
          </p:cNvPr>
          <p:cNvCxnSpPr>
            <a:stCxn id="28" idx="7"/>
            <a:endCxn id="21" idx="2"/>
          </p:cNvCxnSpPr>
          <p:nvPr/>
        </p:nvCxnSpPr>
        <p:spPr>
          <a:xfrm flipV="1">
            <a:off x="2287375" y="2581955"/>
            <a:ext cx="1194907" cy="3860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B13B4-D68E-DA6C-5C11-0F19ADD19FFF}"/>
              </a:ext>
            </a:extLst>
          </p:cNvPr>
          <p:cNvCxnSpPr>
            <a:cxnSpLocks/>
            <a:stCxn id="21" idx="6"/>
            <a:endCxn id="23" idx="2"/>
          </p:cNvCxnSpPr>
          <p:nvPr/>
        </p:nvCxnSpPr>
        <p:spPr>
          <a:xfrm>
            <a:off x="3723582" y="2581955"/>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53D3CE-3FFB-74FF-3881-DFAE1A5B1612}"/>
              </a:ext>
            </a:extLst>
          </p:cNvPr>
          <p:cNvCxnSpPr>
            <a:cxnSpLocks/>
            <a:stCxn id="23" idx="6"/>
            <a:endCxn id="24" idx="2"/>
          </p:cNvCxnSpPr>
          <p:nvPr/>
        </p:nvCxnSpPr>
        <p:spPr>
          <a:xfrm flipV="1">
            <a:off x="5336482" y="2581450"/>
            <a:ext cx="1371600" cy="50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E9177A-91C1-AFE8-2C27-8F53BFB97CED}"/>
              </a:ext>
            </a:extLst>
          </p:cNvPr>
          <p:cNvCxnSpPr>
            <a:cxnSpLocks/>
            <a:stCxn id="28" idx="5"/>
            <a:endCxn id="33" idx="2"/>
          </p:cNvCxnSpPr>
          <p:nvPr/>
        </p:nvCxnSpPr>
        <p:spPr>
          <a:xfrm>
            <a:off x="2287375" y="3138610"/>
            <a:ext cx="1194907" cy="3860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8B703-4A52-B4E4-EC65-A1740ACB0491}"/>
              </a:ext>
            </a:extLst>
          </p:cNvPr>
          <p:cNvCxnSpPr>
            <a:cxnSpLocks/>
            <a:stCxn id="33" idx="6"/>
            <a:endCxn id="29" idx="2"/>
          </p:cNvCxnSpPr>
          <p:nvPr/>
        </p:nvCxnSpPr>
        <p:spPr>
          <a:xfrm flipV="1">
            <a:off x="3723582" y="3518796"/>
            <a:ext cx="1371600" cy="584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50A354-C362-E16A-73E5-8860C79A9D24}"/>
              </a:ext>
            </a:extLst>
          </p:cNvPr>
          <p:cNvCxnSpPr>
            <a:cxnSpLocks/>
            <a:stCxn id="29" idx="6"/>
            <a:endCxn id="30" idx="2"/>
          </p:cNvCxnSpPr>
          <p:nvPr/>
        </p:nvCxnSpPr>
        <p:spPr>
          <a:xfrm>
            <a:off x="5336482" y="3518796"/>
            <a:ext cx="13716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B95659-8E4C-EB5B-180B-71B7A3B92A7B}"/>
              </a:ext>
            </a:extLst>
          </p:cNvPr>
          <p:cNvCxnSpPr>
            <a:cxnSpLocks/>
            <a:stCxn id="30" idx="6"/>
            <a:endCxn id="32" idx="3"/>
          </p:cNvCxnSpPr>
          <p:nvPr/>
        </p:nvCxnSpPr>
        <p:spPr>
          <a:xfrm flipV="1">
            <a:off x="6949382" y="3135435"/>
            <a:ext cx="1114838" cy="38336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4D2A8-5020-99EF-2435-17A1B2E2D9F0}"/>
              </a:ext>
            </a:extLst>
          </p:cNvPr>
          <p:cNvCxnSpPr>
            <a:cxnSpLocks/>
            <a:stCxn id="24" idx="6"/>
            <a:endCxn id="32" idx="1"/>
          </p:cNvCxnSpPr>
          <p:nvPr/>
        </p:nvCxnSpPr>
        <p:spPr>
          <a:xfrm>
            <a:off x="6949382" y="2581450"/>
            <a:ext cx="1114838" cy="38336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EB5D41-D509-5987-E8DF-BF000A4381DA}"/>
              </a:ext>
            </a:extLst>
          </p:cNvPr>
          <p:cNvSpPr txBox="1"/>
          <p:nvPr/>
        </p:nvSpPr>
        <p:spPr>
          <a:xfrm>
            <a:off x="468513" y="2595466"/>
            <a:ext cx="1607381" cy="646331"/>
          </a:xfrm>
          <a:prstGeom prst="rect">
            <a:avLst/>
          </a:prstGeom>
          <a:noFill/>
          <a:ln>
            <a:noFill/>
          </a:ln>
        </p:spPr>
        <p:txBody>
          <a:bodyPr wrap="square" rtlCol="0">
            <a:spAutoFit/>
          </a:bodyPr>
          <a:lstStyle/>
          <a:p>
            <a:pPr algn="ctr"/>
            <a:r>
              <a:rPr lang="en-US" dirty="0"/>
              <a:t>Common starting point</a:t>
            </a:r>
          </a:p>
        </p:txBody>
      </p:sp>
      <p:sp>
        <p:nvSpPr>
          <p:cNvPr id="71" name="TextBox 70">
            <a:extLst>
              <a:ext uri="{FF2B5EF4-FFF2-40B4-BE49-F238E27FC236}">
                <a16:creationId xmlns:a16="http://schemas.microsoft.com/office/drawing/2014/main" id="{27640264-32E3-2327-D500-BD5BD0A1881E}"/>
              </a:ext>
            </a:extLst>
          </p:cNvPr>
          <p:cNvSpPr txBox="1"/>
          <p:nvPr/>
        </p:nvSpPr>
        <p:spPr>
          <a:xfrm>
            <a:off x="8397182" y="2595466"/>
            <a:ext cx="1244600" cy="646331"/>
          </a:xfrm>
          <a:prstGeom prst="rect">
            <a:avLst/>
          </a:prstGeom>
          <a:noFill/>
          <a:ln>
            <a:noFill/>
          </a:ln>
        </p:spPr>
        <p:txBody>
          <a:bodyPr wrap="square" rtlCol="0">
            <a:spAutoFit/>
          </a:bodyPr>
          <a:lstStyle/>
          <a:p>
            <a:pPr algn="ctr"/>
            <a:r>
              <a:rPr lang="en-US" dirty="0"/>
              <a:t>Combined end point</a:t>
            </a:r>
          </a:p>
        </p:txBody>
      </p:sp>
      <p:pic>
        <p:nvPicPr>
          <p:cNvPr id="15" name="Graphic 14" descr="Programmer male outline">
            <a:extLst>
              <a:ext uri="{FF2B5EF4-FFF2-40B4-BE49-F238E27FC236}">
                <a16:creationId xmlns:a16="http://schemas.microsoft.com/office/drawing/2014/main" id="{91D8A7E3-0370-68A6-08D2-AB92C7E5C5D9}"/>
              </a:ext>
            </a:extLst>
          </p:cNvPr>
          <p:cNvPicPr>
            <a:picLocks noChangeAspect="1"/>
          </p:cNvPicPr>
          <p:nvPr/>
        </p:nvPicPr>
        <p:blipFill>
          <a:blip r:embed="rId9">
            <a:extLst>
              <a:ext uri="{96DAC541-7B7A-43D3-8B79-37D633B846F1}">
                <asvg:svgBlip xmlns:asvg="http://schemas.microsoft.com/office/drawing/2016/SVG/main"/>
              </a:ext>
            </a:extLst>
          </a:blip>
          <a:stretch>
            <a:fillRect/>
          </a:stretch>
        </p:blipFill>
        <p:spPr>
          <a:xfrm>
            <a:off x="7301954" y="1676561"/>
            <a:ext cx="726928" cy="726928"/>
          </a:xfrm>
          <a:prstGeom prst="rect">
            <a:avLst/>
          </a:prstGeom>
        </p:spPr>
      </p:pic>
      <p:sp>
        <p:nvSpPr>
          <p:cNvPr id="28" name="Oval 27">
            <a:extLst>
              <a:ext uri="{FF2B5EF4-FFF2-40B4-BE49-F238E27FC236}">
                <a16:creationId xmlns:a16="http://schemas.microsoft.com/office/drawing/2014/main" id="{541A494C-04E7-E3CA-3F6E-71B49F09D07B}"/>
              </a:ext>
            </a:extLst>
          </p:cNvPr>
          <p:cNvSpPr/>
          <p:nvPr/>
        </p:nvSpPr>
        <p:spPr>
          <a:xfrm>
            <a:off x="2081413" y="2932648"/>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1F0895-A021-CB1B-4469-C7214FFB4919}"/>
              </a:ext>
            </a:extLst>
          </p:cNvPr>
          <p:cNvSpPr/>
          <p:nvPr/>
        </p:nvSpPr>
        <p:spPr>
          <a:xfrm>
            <a:off x="8028882" y="2929473"/>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EB61084-0741-AA4D-E6C5-4B421674BE1A}"/>
              </a:ext>
            </a:extLst>
          </p:cNvPr>
          <p:cNvSpPr/>
          <p:nvPr/>
        </p:nvSpPr>
        <p:spPr>
          <a:xfrm>
            <a:off x="2193683" y="169854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
        <p:nvSpPr>
          <p:cNvPr id="86" name="Oval 85">
            <a:extLst>
              <a:ext uri="{FF2B5EF4-FFF2-40B4-BE49-F238E27FC236}">
                <a16:creationId xmlns:a16="http://schemas.microsoft.com/office/drawing/2014/main" id="{DB06EFD1-A409-4451-3025-71AB3A0A2DE0}"/>
              </a:ext>
            </a:extLst>
          </p:cNvPr>
          <p:cNvSpPr/>
          <p:nvPr/>
        </p:nvSpPr>
        <p:spPr>
          <a:xfrm>
            <a:off x="3081076" y="4054843"/>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
        <p:nvSpPr>
          <p:cNvPr id="87" name="Oval 86">
            <a:extLst>
              <a:ext uri="{FF2B5EF4-FFF2-40B4-BE49-F238E27FC236}">
                <a16:creationId xmlns:a16="http://schemas.microsoft.com/office/drawing/2014/main" id="{BFEB6D58-6E0C-4936-D40C-9A75AFC8E8C8}"/>
              </a:ext>
            </a:extLst>
          </p:cNvPr>
          <p:cNvSpPr/>
          <p:nvPr/>
        </p:nvSpPr>
        <p:spPr>
          <a:xfrm>
            <a:off x="5369640" y="3664805"/>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
        <p:nvSpPr>
          <p:cNvPr id="88" name="Oval 87">
            <a:extLst>
              <a:ext uri="{FF2B5EF4-FFF2-40B4-BE49-F238E27FC236}">
                <a16:creationId xmlns:a16="http://schemas.microsoft.com/office/drawing/2014/main" id="{053A178D-623B-7A41-34B3-F37221B13C31}"/>
              </a:ext>
            </a:extLst>
          </p:cNvPr>
          <p:cNvSpPr/>
          <p:nvPr/>
        </p:nvSpPr>
        <p:spPr>
          <a:xfrm>
            <a:off x="7447562" y="349993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A8BA439C-9B07-FCDD-68BF-1EB5936B1EB7}"/>
              </a:ext>
            </a:extLst>
          </p:cNvPr>
          <p:cNvSpPr/>
          <p:nvPr/>
        </p:nvSpPr>
        <p:spPr>
          <a:xfrm>
            <a:off x="9414612" y="205579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60529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AE35-91C0-4426-60A5-45AD39CF64ED}"/>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A011EA0-8816-B365-904D-E74AFEF183AD}"/>
              </a:ext>
            </a:extLst>
          </p:cNvPr>
          <p:cNvSpPr/>
          <p:nvPr/>
        </p:nvSpPr>
        <p:spPr>
          <a:xfrm>
            <a:off x="2145932"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1</a:t>
            </a:r>
          </a:p>
        </p:txBody>
      </p:sp>
      <p:sp>
        <p:nvSpPr>
          <p:cNvPr id="4" name="Rounded Rectangle 3">
            <a:extLst>
              <a:ext uri="{FF2B5EF4-FFF2-40B4-BE49-F238E27FC236}">
                <a16:creationId xmlns:a16="http://schemas.microsoft.com/office/drawing/2014/main" id="{D13FB80E-0176-A9D1-31E2-D0448C1221B9}"/>
              </a:ext>
            </a:extLst>
          </p:cNvPr>
          <p:cNvSpPr/>
          <p:nvPr/>
        </p:nvSpPr>
        <p:spPr>
          <a:xfrm>
            <a:off x="5834939"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3</a:t>
            </a:r>
          </a:p>
        </p:txBody>
      </p:sp>
      <p:sp>
        <p:nvSpPr>
          <p:cNvPr id="5" name="Rounded Rectangle 4">
            <a:extLst>
              <a:ext uri="{FF2B5EF4-FFF2-40B4-BE49-F238E27FC236}">
                <a16:creationId xmlns:a16="http://schemas.microsoft.com/office/drawing/2014/main" id="{7676834E-E1C7-4E05-7004-3A66023F6EC9}"/>
              </a:ext>
            </a:extLst>
          </p:cNvPr>
          <p:cNvSpPr/>
          <p:nvPr/>
        </p:nvSpPr>
        <p:spPr>
          <a:xfrm>
            <a:off x="3992343"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2</a:t>
            </a:r>
          </a:p>
        </p:txBody>
      </p:sp>
      <p:sp>
        <p:nvSpPr>
          <p:cNvPr id="6" name="Oval 5">
            <a:extLst>
              <a:ext uri="{FF2B5EF4-FFF2-40B4-BE49-F238E27FC236}">
                <a16:creationId xmlns:a16="http://schemas.microsoft.com/office/drawing/2014/main" id="{DBD85287-6F58-BA42-2BCB-863D0AAD73B2}"/>
              </a:ext>
            </a:extLst>
          </p:cNvPr>
          <p:cNvSpPr/>
          <p:nvPr/>
        </p:nvSpPr>
        <p:spPr>
          <a:xfrm>
            <a:off x="1873503"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D32220-CD14-793B-800B-68BC256B284D}"/>
              </a:ext>
            </a:extLst>
          </p:cNvPr>
          <p:cNvSpPr/>
          <p:nvPr/>
        </p:nvSpPr>
        <p:spPr>
          <a:xfrm>
            <a:off x="3709904" y="3785709"/>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1CA77F-84B4-6C3F-6737-6CF0214B220C}"/>
              </a:ext>
            </a:extLst>
          </p:cNvPr>
          <p:cNvSpPr/>
          <p:nvPr/>
        </p:nvSpPr>
        <p:spPr>
          <a:xfrm>
            <a:off x="5553592"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ogrammer male with solid fill">
            <a:extLst>
              <a:ext uri="{FF2B5EF4-FFF2-40B4-BE49-F238E27FC236}">
                <a16:creationId xmlns:a16="http://schemas.microsoft.com/office/drawing/2014/main" id="{6D737855-016C-BD87-2404-ADAA8E77F3BC}"/>
              </a:ext>
            </a:extLst>
          </p:cNvPr>
          <p:cNvPicPr>
            <a:picLocks noChangeAspect="1"/>
          </p:cNvPicPr>
          <p:nvPr/>
        </p:nvPicPr>
        <p:blipFill>
          <a:blip r:embed="rId2">
            <a:extLst>
              <a:ext uri="{96DAC541-7B7A-43D3-8B79-37D633B846F1}">
                <asvg:svgBlip xmlns:asvg="http://schemas.microsoft.com/office/drawing/2016/SVG/main"/>
              </a:ext>
            </a:extLst>
          </a:blip>
          <a:stretch>
            <a:fillRect/>
          </a:stretch>
        </p:blipFill>
        <p:spPr>
          <a:xfrm>
            <a:off x="5395019" y="3477935"/>
            <a:ext cx="914400" cy="914400"/>
          </a:xfrm>
          <a:prstGeom prst="rect">
            <a:avLst/>
          </a:prstGeom>
        </p:spPr>
      </p:pic>
      <p:pic>
        <p:nvPicPr>
          <p:cNvPr id="18" name="Graphic 17" descr="Programmer female with solid fill">
            <a:extLst>
              <a:ext uri="{FF2B5EF4-FFF2-40B4-BE49-F238E27FC236}">
                <a16:creationId xmlns:a16="http://schemas.microsoft.com/office/drawing/2014/main" id="{764E9734-A706-4646-C2FC-B8B8DFB14B05}"/>
              </a:ext>
            </a:extLst>
          </p:cNvPr>
          <p:cNvPicPr>
            <a:picLocks noChangeAspect="1"/>
          </p:cNvPicPr>
          <p:nvPr/>
        </p:nvPicPr>
        <p:blipFill>
          <a:blip r:embed="rId4">
            <a:extLst>
              <a:ext uri="{96DAC541-7B7A-43D3-8B79-37D633B846F1}">
                <asvg:svgBlip xmlns:asvg="http://schemas.microsoft.com/office/drawing/2016/SVG/main"/>
              </a:ext>
            </a:extLst>
          </a:blip>
          <a:stretch>
            <a:fillRect/>
          </a:stretch>
        </p:blipFill>
        <p:spPr>
          <a:xfrm>
            <a:off x="1713231" y="3485823"/>
            <a:ext cx="914400" cy="914400"/>
          </a:xfrm>
          <a:prstGeom prst="rect">
            <a:avLst/>
          </a:prstGeom>
        </p:spPr>
      </p:pic>
      <p:pic>
        <p:nvPicPr>
          <p:cNvPr id="20" name="Graphic 19" descr="Programmer female outline">
            <a:extLst>
              <a:ext uri="{FF2B5EF4-FFF2-40B4-BE49-F238E27FC236}">
                <a16:creationId xmlns:a16="http://schemas.microsoft.com/office/drawing/2014/main" id="{AE62D47C-3075-ADA6-C44F-25E7D864FF18}"/>
              </a:ext>
            </a:extLst>
          </p:cNvPr>
          <p:cNvPicPr>
            <a:picLocks noChangeAspect="1"/>
          </p:cNvPicPr>
          <p:nvPr/>
        </p:nvPicPr>
        <p:blipFill>
          <a:blip r:embed="rId6">
            <a:extLst>
              <a:ext uri="{96DAC541-7B7A-43D3-8B79-37D633B846F1}">
                <asvg:svgBlip xmlns:asvg="http://schemas.microsoft.com/office/drawing/2016/SVG/main"/>
              </a:ext>
            </a:extLst>
          </a:blip>
          <a:stretch>
            <a:fillRect/>
          </a:stretch>
        </p:blipFill>
        <p:spPr>
          <a:xfrm>
            <a:off x="3552587" y="3487767"/>
            <a:ext cx="914400" cy="914400"/>
          </a:xfrm>
          <a:prstGeom prst="rect">
            <a:avLst/>
          </a:prstGeom>
        </p:spPr>
      </p:pic>
      <p:sp>
        <p:nvSpPr>
          <p:cNvPr id="2" name="Rounded Rectangle 1">
            <a:extLst>
              <a:ext uri="{FF2B5EF4-FFF2-40B4-BE49-F238E27FC236}">
                <a16:creationId xmlns:a16="http://schemas.microsoft.com/office/drawing/2014/main" id="{2872F787-D147-6489-3C20-4F797437B95D}"/>
              </a:ext>
            </a:extLst>
          </p:cNvPr>
          <p:cNvSpPr/>
          <p:nvPr/>
        </p:nvSpPr>
        <p:spPr>
          <a:xfrm>
            <a:off x="3992343" y="1794313"/>
            <a:ext cx="1291543" cy="67406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Shared repo</a:t>
            </a:r>
          </a:p>
        </p:txBody>
      </p:sp>
      <p:cxnSp>
        <p:nvCxnSpPr>
          <p:cNvPr id="10" name="Straight Arrow Connector 9">
            <a:extLst>
              <a:ext uri="{FF2B5EF4-FFF2-40B4-BE49-F238E27FC236}">
                <a16:creationId xmlns:a16="http://schemas.microsoft.com/office/drawing/2014/main" id="{6E283430-7B44-D0AB-F7C3-C0F35D7FB2BC}"/>
              </a:ext>
            </a:extLst>
          </p:cNvPr>
          <p:cNvCxnSpPr>
            <a:stCxn id="2" idx="2"/>
            <a:endCxn id="3" idx="0"/>
          </p:cNvCxnSpPr>
          <p:nvPr/>
        </p:nvCxnSpPr>
        <p:spPr>
          <a:xfrm rot="5400000">
            <a:off x="2891700" y="2368386"/>
            <a:ext cx="1646420" cy="1846411"/>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94E65C41-7389-A33C-3E34-9E72024D64ED}"/>
              </a:ext>
            </a:extLst>
          </p:cNvPr>
          <p:cNvCxnSpPr>
            <a:cxnSpLocks/>
            <a:stCxn id="2" idx="2"/>
            <a:endCxn id="5" idx="0"/>
          </p:cNvCxnSpPr>
          <p:nvPr/>
        </p:nvCxnSpPr>
        <p:spPr>
          <a:xfrm rot="5400000">
            <a:off x="3814905" y="3291591"/>
            <a:ext cx="1646420" cy="1270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a:extLst>
              <a:ext uri="{FF2B5EF4-FFF2-40B4-BE49-F238E27FC236}">
                <a16:creationId xmlns:a16="http://schemas.microsoft.com/office/drawing/2014/main" id="{D9DED06D-2841-075D-2026-76CBFC87C807}"/>
              </a:ext>
            </a:extLst>
          </p:cNvPr>
          <p:cNvCxnSpPr>
            <a:cxnSpLocks/>
            <a:stCxn id="2" idx="2"/>
            <a:endCxn id="4" idx="0"/>
          </p:cNvCxnSpPr>
          <p:nvPr/>
        </p:nvCxnSpPr>
        <p:spPr>
          <a:xfrm rot="16200000" flipH="1">
            <a:off x="4736203" y="2370293"/>
            <a:ext cx="1646420" cy="1842596"/>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1FDE3CB-AEF0-5B5A-B435-B59B24C8A8C8}"/>
              </a:ext>
            </a:extLst>
          </p:cNvPr>
          <p:cNvSpPr txBox="1"/>
          <p:nvPr/>
        </p:nvSpPr>
        <p:spPr>
          <a:xfrm>
            <a:off x="4368667" y="2692233"/>
            <a:ext cx="536906" cy="276999"/>
          </a:xfrm>
          <a:prstGeom prst="rect">
            <a:avLst/>
          </a:prstGeom>
          <a:solidFill>
            <a:schemeClr val="bg1"/>
          </a:solidFill>
          <a:ln>
            <a:noFill/>
          </a:ln>
        </p:spPr>
        <p:txBody>
          <a:bodyPr wrap="square" lIns="0" tIns="0" rIns="0" bIns="0" rtlCol="0">
            <a:spAutoFit/>
          </a:bodyPr>
          <a:lstStyle/>
          <a:p>
            <a:pPr algn="ctr"/>
            <a:r>
              <a:rPr lang="en-US" dirty="0"/>
              <a:t>Clone</a:t>
            </a:r>
          </a:p>
        </p:txBody>
      </p:sp>
      <p:cxnSp>
        <p:nvCxnSpPr>
          <p:cNvPr id="25" name="Straight Arrow Connector 9">
            <a:extLst>
              <a:ext uri="{FF2B5EF4-FFF2-40B4-BE49-F238E27FC236}">
                <a16:creationId xmlns:a16="http://schemas.microsoft.com/office/drawing/2014/main" id="{C962B58B-2657-F2E5-A2F0-690E23E21995}"/>
              </a:ext>
            </a:extLst>
          </p:cNvPr>
          <p:cNvCxnSpPr>
            <a:cxnSpLocks/>
            <a:stCxn id="3" idx="0"/>
            <a:endCxn id="2" idx="1"/>
          </p:cNvCxnSpPr>
          <p:nvPr/>
        </p:nvCxnSpPr>
        <p:spPr>
          <a:xfrm rot="5400000" flipH="1" flipV="1">
            <a:off x="2400296" y="2522755"/>
            <a:ext cx="1983454" cy="120063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0E446A-BEDE-114B-FBB0-9C70D7CDA498}"/>
              </a:ext>
            </a:extLst>
          </p:cNvPr>
          <p:cNvSpPr txBox="1"/>
          <p:nvPr/>
        </p:nvSpPr>
        <p:spPr>
          <a:xfrm>
            <a:off x="2642522" y="2435382"/>
            <a:ext cx="749501" cy="276999"/>
          </a:xfrm>
          <a:prstGeom prst="rect">
            <a:avLst/>
          </a:prstGeom>
          <a:solidFill>
            <a:schemeClr val="bg1"/>
          </a:solidFill>
          <a:ln>
            <a:noFill/>
          </a:ln>
        </p:spPr>
        <p:txBody>
          <a:bodyPr wrap="square" lIns="0" tIns="0" rIns="0" bIns="0" rtlCol="0">
            <a:spAutoFit/>
          </a:bodyPr>
          <a:lstStyle/>
          <a:p>
            <a:pPr algn="ctr"/>
            <a:r>
              <a:rPr lang="en-US" dirty="0"/>
              <a:t>Commit</a:t>
            </a:r>
          </a:p>
        </p:txBody>
      </p:sp>
    </p:spTree>
    <p:extLst>
      <p:ext uri="{BB962C8B-B14F-4D97-AF65-F5344CB8AC3E}">
        <p14:creationId xmlns:p14="http://schemas.microsoft.com/office/powerpoint/2010/main" val="33487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4855593-BBA2-A803-B81E-B3DFBAB1B46B}"/>
              </a:ext>
            </a:extLst>
          </p:cNvPr>
          <p:cNvSpPr/>
          <p:nvPr/>
        </p:nvSpPr>
        <p:spPr>
          <a:xfrm>
            <a:off x="274320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E01ACEF-E31D-BBD3-357C-A0BC9820850B}"/>
              </a:ext>
            </a:extLst>
          </p:cNvPr>
          <p:cNvSpPr/>
          <p:nvPr/>
        </p:nvSpPr>
        <p:spPr>
          <a:xfrm>
            <a:off x="274320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3506422-52ED-981F-0D40-5254F91E8AAB}"/>
              </a:ext>
            </a:extLst>
          </p:cNvPr>
          <p:cNvSpPr/>
          <p:nvPr/>
        </p:nvSpPr>
        <p:spPr>
          <a:xfrm>
            <a:off x="274320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A41F2E9C-10DE-350A-EE44-DCF7FAF4E595}"/>
              </a:ext>
            </a:extLst>
          </p:cNvPr>
          <p:cNvSpPr txBox="1"/>
          <p:nvPr/>
        </p:nvSpPr>
        <p:spPr>
          <a:xfrm>
            <a:off x="447370" y="1830945"/>
            <a:ext cx="2187678" cy="369332"/>
          </a:xfrm>
          <a:prstGeom prst="rect">
            <a:avLst/>
          </a:prstGeom>
          <a:noFill/>
          <a:ln>
            <a:noFill/>
          </a:ln>
        </p:spPr>
        <p:txBody>
          <a:bodyPr wrap="square" rtlCol="0">
            <a:spAutoFit/>
          </a:bodyPr>
          <a:lstStyle/>
          <a:p>
            <a:pPr algn="r"/>
            <a:r>
              <a:rPr lang="en-US" dirty="0"/>
              <a:t>Current versions</a:t>
            </a:r>
          </a:p>
        </p:txBody>
      </p:sp>
      <p:sp>
        <p:nvSpPr>
          <p:cNvPr id="63" name="TextBox 62">
            <a:extLst>
              <a:ext uri="{FF2B5EF4-FFF2-40B4-BE49-F238E27FC236}">
                <a16:creationId xmlns:a16="http://schemas.microsoft.com/office/drawing/2014/main" id="{C03D1FF8-8D47-83DD-2E30-A8AC7A2CF7C7}"/>
              </a:ext>
            </a:extLst>
          </p:cNvPr>
          <p:cNvSpPr txBox="1"/>
          <p:nvPr/>
        </p:nvSpPr>
        <p:spPr>
          <a:xfrm>
            <a:off x="447370" y="2384321"/>
            <a:ext cx="2187678" cy="369332"/>
          </a:xfrm>
          <a:prstGeom prst="rect">
            <a:avLst/>
          </a:prstGeom>
          <a:noFill/>
          <a:ln>
            <a:noFill/>
          </a:ln>
        </p:spPr>
        <p:txBody>
          <a:bodyPr wrap="square" rtlCol="0">
            <a:spAutoFit/>
          </a:bodyPr>
          <a:lstStyle/>
          <a:p>
            <a:pPr algn="r"/>
            <a:r>
              <a:rPr lang="en-US" dirty="0"/>
              <a:t>Older versions</a:t>
            </a:r>
          </a:p>
        </p:txBody>
      </p:sp>
      <p:cxnSp>
        <p:nvCxnSpPr>
          <p:cNvPr id="65" name="Straight Connector 64">
            <a:extLst>
              <a:ext uri="{FF2B5EF4-FFF2-40B4-BE49-F238E27FC236}">
                <a16:creationId xmlns:a16="http://schemas.microsoft.com/office/drawing/2014/main" id="{97743E97-669B-0E83-0304-F603250CA2E5}"/>
              </a:ext>
            </a:extLst>
          </p:cNvPr>
          <p:cNvCxnSpPr>
            <a:cxnSpLocks/>
          </p:cNvCxnSpPr>
          <p:nvPr/>
        </p:nvCxnSpPr>
        <p:spPr>
          <a:xfrm flipH="1">
            <a:off x="737419" y="2300744"/>
            <a:ext cx="809194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CBAF80-C6CD-9436-52CB-3794D402A47B}"/>
              </a:ext>
            </a:extLst>
          </p:cNvPr>
          <p:cNvCxnSpPr>
            <a:stCxn id="2" idx="2"/>
            <a:endCxn id="14" idx="0"/>
          </p:cNvCxnSpPr>
          <p:nvPr/>
        </p:nvCxnSpPr>
        <p:spPr>
          <a:xfrm>
            <a:off x="293984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1DCEE8-B003-28C4-8D6A-05E562819C18}"/>
              </a:ext>
            </a:extLst>
          </p:cNvPr>
          <p:cNvCxnSpPr>
            <a:stCxn id="14" idx="2"/>
            <a:endCxn id="26" idx="0"/>
          </p:cNvCxnSpPr>
          <p:nvPr/>
        </p:nvCxnSpPr>
        <p:spPr>
          <a:xfrm>
            <a:off x="2939845"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0A618879-84CE-F92E-BA03-381611F88DB1}"/>
              </a:ext>
            </a:extLst>
          </p:cNvPr>
          <p:cNvSpPr/>
          <p:nvPr/>
        </p:nvSpPr>
        <p:spPr>
          <a:xfrm>
            <a:off x="324464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DBB6E8F0-BDEC-A78B-B79F-44BE478F53C9}"/>
              </a:ext>
            </a:extLst>
          </p:cNvPr>
          <p:cNvSpPr/>
          <p:nvPr/>
        </p:nvSpPr>
        <p:spPr>
          <a:xfrm>
            <a:off x="324464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4A7D311F-AD8D-9858-4656-46A4E3B08116}"/>
              </a:ext>
            </a:extLst>
          </p:cNvPr>
          <p:cNvSpPr/>
          <p:nvPr/>
        </p:nvSpPr>
        <p:spPr>
          <a:xfrm>
            <a:off x="324464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EFBC5941-800B-2B63-6697-35F2A7B9B4A1}"/>
              </a:ext>
            </a:extLst>
          </p:cNvPr>
          <p:cNvSpPr/>
          <p:nvPr/>
        </p:nvSpPr>
        <p:spPr>
          <a:xfrm>
            <a:off x="324464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5C9274C5-3FE6-65EF-2F9F-7E8FB54C7D4D}"/>
              </a:ext>
            </a:extLst>
          </p:cNvPr>
          <p:cNvSpPr/>
          <p:nvPr/>
        </p:nvSpPr>
        <p:spPr>
          <a:xfrm>
            <a:off x="324464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6F1CE578-8E07-1355-C52C-4F86E238D1C7}"/>
              </a:ext>
            </a:extLst>
          </p:cNvPr>
          <p:cNvCxnSpPr>
            <a:stCxn id="75" idx="2"/>
            <a:endCxn id="76" idx="0"/>
          </p:cNvCxnSpPr>
          <p:nvPr/>
        </p:nvCxnSpPr>
        <p:spPr>
          <a:xfrm>
            <a:off x="344128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08BB11-2CB2-CB77-4749-606D32940AE6}"/>
              </a:ext>
            </a:extLst>
          </p:cNvPr>
          <p:cNvCxnSpPr>
            <a:stCxn id="76" idx="2"/>
            <a:endCxn id="77" idx="0"/>
          </p:cNvCxnSpPr>
          <p:nvPr/>
        </p:nvCxnSpPr>
        <p:spPr>
          <a:xfrm>
            <a:off x="344128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D22FD4-6DD1-03C3-91AE-6574F069A98C}"/>
              </a:ext>
            </a:extLst>
          </p:cNvPr>
          <p:cNvCxnSpPr>
            <a:stCxn id="77" idx="2"/>
            <a:endCxn id="78" idx="0"/>
          </p:cNvCxnSpPr>
          <p:nvPr/>
        </p:nvCxnSpPr>
        <p:spPr>
          <a:xfrm>
            <a:off x="344128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D9-E6D1-1751-103C-D83091F6634C}"/>
              </a:ext>
            </a:extLst>
          </p:cNvPr>
          <p:cNvCxnSpPr>
            <a:stCxn id="78" idx="2"/>
            <a:endCxn id="79" idx="0"/>
          </p:cNvCxnSpPr>
          <p:nvPr/>
        </p:nvCxnSpPr>
        <p:spPr>
          <a:xfrm>
            <a:off x="344128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96693DA9-A983-7BDF-0022-77BDEF9B4E4E}"/>
              </a:ext>
            </a:extLst>
          </p:cNvPr>
          <p:cNvSpPr/>
          <p:nvPr/>
        </p:nvSpPr>
        <p:spPr>
          <a:xfrm>
            <a:off x="37657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34AAE53-8FFA-AF45-2FC5-3DFC7D71144C}"/>
              </a:ext>
            </a:extLst>
          </p:cNvPr>
          <p:cNvSpPr/>
          <p:nvPr/>
        </p:nvSpPr>
        <p:spPr>
          <a:xfrm>
            <a:off x="37657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2A12B1B-7963-366E-7749-3DAF9270CF17}"/>
              </a:ext>
            </a:extLst>
          </p:cNvPr>
          <p:cNvSpPr/>
          <p:nvPr/>
        </p:nvSpPr>
        <p:spPr>
          <a:xfrm>
            <a:off x="37657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3782E4F-EB38-25CE-1FAD-1EC77AB3CAA7}"/>
              </a:ext>
            </a:extLst>
          </p:cNvPr>
          <p:cNvSpPr/>
          <p:nvPr/>
        </p:nvSpPr>
        <p:spPr>
          <a:xfrm>
            <a:off x="3765745"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12246696-DCF8-0D04-16BA-D8F726A31D3B}"/>
              </a:ext>
            </a:extLst>
          </p:cNvPr>
          <p:cNvCxnSpPr>
            <a:stCxn id="84" idx="2"/>
            <a:endCxn id="85" idx="0"/>
          </p:cNvCxnSpPr>
          <p:nvPr/>
        </p:nvCxnSpPr>
        <p:spPr>
          <a:xfrm>
            <a:off x="39623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668C0F-58BD-12DD-1B03-B941CB226A4C}"/>
              </a:ext>
            </a:extLst>
          </p:cNvPr>
          <p:cNvCxnSpPr>
            <a:stCxn id="85" idx="2"/>
            <a:endCxn id="86" idx="0"/>
          </p:cNvCxnSpPr>
          <p:nvPr/>
        </p:nvCxnSpPr>
        <p:spPr>
          <a:xfrm>
            <a:off x="39623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8D64FB-7CB3-ABBC-5A09-BB093A5051DA}"/>
              </a:ext>
            </a:extLst>
          </p:cNvPr>
          <p:cNvCxnSpPr>
            <a:stCxn id="86" idx="2"/>
            <a:endCxn id="87" idx="0"/>
          </p:cNvCxnSpPr>
          <p:nvPr/>
        </p:nvCxnSpPr>
        <p:spPr>
          <a:xfrm>
            <a:off x="3962390"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05C03DA6-BDE5-AD89-3297-42C9C304FC5F}"/>
              </a:ext>
            </a:extLst>
          </p:cNvPr>
          <p:cNvSpPr/>
          <p:nvPr/>
        </p:nvSpPr>
        <p:spPr>
          <a:xfrm>
            <a:off x="42671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7E3A87EA-6742-91C0-F655-E725FB276C70}"/>
              </a:ext>
            </a:extLst>
          </p:cNvPr>
          <p:cNvSpPr/>
          <p:nvPr/>
        </p:nvSpPr>
        <p:spPr>
          <a:xfrm>
            <a:off x="42671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0E1F340-6E0A-DE42-7780-B15E7DCCB1EC}"/>
              </a:ext>
            </a:extLst>
          </p:cNvPr>
          <p:cNvSpPr/>
          <p:nvPr/>
        </p:nvSpPr>
        <p:spPr>
          <a:xfrm>
            <a:off x="4267187"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2B30272D-0C94-9791-A763-56572CAF52F2}"/>
              </a:ext>
            </a:extLst>
          </p:cNvPr>
          <p:cNvSpPr/>
          <p:nvPr/>
        </p:nvSpPr>
        <p:spPr>
          <a:xfrm>
            <a:off x="4267187"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AB0544C0-3E58-3889-A133-4B568E28A14A}"/>
              </a:ext>
            </a:extLst>
          </p:cNvPr>
          <p:cNvSpPr/>
          <p:nvPr/>
        </p:nvSpPr>
        <p:spPr>
          <a:xfrm>
            <a:off x="4267187"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F02A636-2C73-C62A-DDDA-645E0CC883B7}"/>
              </a:ext>
            </a:extLst>
          </p:cNvPr>
          <p:cNvCxnSpPr>
            <a:stCxn id="93" idx="2"/>
            <a:endCxn id="94" idx="0"/>
          </p:cNvCxnSpPr>
          <p:nvPr/>
        </p:nvCxnSpPr>
        <p:spPr>
          <a:xfrm>
            <a:off x="44638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CE504A-9664-156A-C913-E0C4D49520EF}"/>
              </a:ext>
            </a:extLst>
          </p:cNvPr>
          <p:cNvCxnSpPr>
            <a:stCxn id="94" idx="2"/>
            <a:endCxn id="95" idx="0"/>
          </p:cNvCxnSpPr>
          <p:nvPr/>
        </p:nvCxnSpPr>
        <p:spPr>
          <a:xfrm>
            <a:off x="4463832"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140252-2474-F5C6-2AA6-B68A60AACAB6}"/>
              </a:ext>
            </a:extLst>
          </p:cNvPr>
          <p:cNvCxnSpPr>
            <a:stCxn id="95" idx="2"/>
            <a:endCxn id="96" idx="0"/>
          </p:cNvCxnSpPr>
          <p:nvPr/>
        </p:nvCxnSpPr>
        <p:spPr>
          <a:xfrm>
            <a:off x="4463832"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FC3BC-0A57-9AFF-67C9-CF92AE7D557B}"/>
              </a:ext>
            </a:extLst>
          </p:cNvPr>
          <p:cNvCxnSpPr>
            <a:stCxn id="96" idx="2"/>
            <a:endCxn id="97" idx="0"/>
          </p:cNvCxnSpPr>
          <p:nvPr/>
        </p:nvCxnSpPr>
        <p:spPr>
          <a:xfrm>
            <a:off x="4463832"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8172596E-90B9-E375-21C5-E1FCB85A8CC0}"/>
              </a:ext>
            </a:extLst>
          </p:cNvPr>
          <p:cNvSpPr/>
          <p:nvPr/>
        </p:nvSpPr>
        <p:spPr>
          <a:xfrm>
            <a:off x="48079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A2DF3C7E-3B07-AE28-58AD-3A630554E879}"/>
              </a:ext>
            </a:extLst>
          </p:cNvPr>
          <p:cNvSpPr/>
          <p:nvPr/>
        </p:nvSpPr>
        <p:spPr>
          <a:xfrm>
            <a:off x="48079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BF8A71E-B0F9-D83E-F81D-2D48FF31F724}"/>
              </a:ext>
            </a:extLst>
          </p:cNvPr>
          <p:cNvSpPr/>
          <p:nvPr/>
        </p:nvSpPr>
        <p:spPr>
          <a:xfrm>
            <a:off x="48079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138FCC6B-D192-2093-7043-40D62EFA3E49}"/>
              </a:ext>
            </a:extLst>
          </p:cNvPr>
          <p:cNvCxnSpPr>
            <a:stCxn id="102" idx="2"/>
            <a:endCxn id="103" idx="0"/>
          </p:cNvCxnSpPr>
          <p:nvPr/>
        </p:nvCxnSpPr>
        <p:spPr>
          <a:xfrm>
            <a:off x="50045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AB90A-B9E1-1D18-E5A4-E1513C396402}"/>
              </a:ext>
            </a:extLst>
          </p:cNvPr>
          <p:cNvCxnSpPr>
            <a:stCxn id="103" idx="2"/>
            <a:endCxn id="104" idx="0"/>
          </p:cNvCxnSpPr>
          <p:nvPr/>
        </p:nvCxnSpPr>
        <p:spPr>
          <a:xfrm>
            <a:off x="50045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8211B543-53E8-C770-32AD-4981EF8DEDDE}"/>
              </a:ext>
            </a:extLst>
          </p:cNvPr>
          <p:cNvSpPr/>
          <p:nvPr/>
        </p:nvSpPr>
        <p:spPr>
          <a:xfrm>
            <a:off x="53093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a:extLst>
              <a:ext uri="{FF2B5EF4-FFF2-40B4-BE49-F238E27FC236}">
                <a16:creationId xmlns:a16="http://schemas.microsoft.com/office/drawing/2014/main" id="{6F9DF1A5-51D5-C1C5-FD22-98ED9D2FFB54}"/>
              </a:ext>
            </a:extLst>
          </p:cNvPr>
          <p:cNvSpPr/>
          <p:nvPr/>
        </p:nvSpPr>
        <p:spPr>
          <a:xfrm>
            <a:off x="53093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96854F16-2CE8-8D59-595C-7D8E7A8D2ACD}"/>
              </a:ext>
            </a:extLst>
          </p:cNvPr>
          <p:cNvCxnSpPr>
            <a:stCxn id="111" idx="2"/>
            <a:endCxn id="112" idx="0"/>
          </p:cNvCxnSpPr>
          <p:nvPr/>
        </p:nvCxnSpPr>
        <p:spPr>
          <a:xfrm>
            <a:off x="55060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B3E86C1D-3D11-C029-6DF6-F9A0B47F4A22}"/>
              </a:ext>
            </a:extLst>
          </p:cNvPr>
          <p:cNvSpPr/>
          <p:nvPr/>
        </p:nvSpPr>
        <p:spPr>
          <a:xfrm>
            <a:off x="583049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7C48BE3C-A399-732E-7B0C-9F314432413D}"/>
              </a:ext>
            </a:extLst>
          </p:cNvPr>
          <p:cNvSpPr/>
          <p:nvPr/>
        </p:nvSpPr>
        <p:spPr>
          <a:xfrm>
            <a:off x="583049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19C7DB73-F686-D739-0D7F-55B71D6292D4}"/>
              </a:ext>
            </a:extLst>
          </p:cNvPr>
          <p:cNvSpPr/>
          <p:nvPr/>
        </p:nvSpPr>
        <p:spPr>
          <a:xfrm>
            <a:off x="583049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53D9E0E5-8D7D-1090-E3EF-27AA560ADF56}"/>
              </a:ext>
            </a:extLst>
          </p:cNvPr>
          <p:cNvSpPr/>
          <p:nvPr/>
        </p:nvSpPr>
        <p:spPr>
          <a:xfrm>
            <a:off x="5830490"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02BFC39-049E-678F-EFF9-C10500978BDE}"/>
              </a:ext>
            </a:extLst>
          </p:cNvPr>
          <p:cNvCxnSpPr>
            <a:stCxn id="120" idx="2"/>
            <a:endCxn id="121" idx="0"/>
          </p:cNvCxnSpPr>
          <p:nvPr/>
        </p:nvCxnSpPr>
        <p:spPr>
          <a:xfrm>
            <a:off x="602713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0B416D-4B26-DADA-49CB-09EE0107BDBF}"/>
              </a:ext>
            </a:extLst>
          </p:cNvPr>
          <p:cNvCxnSpPr>
            <a:stCxn id="121" idx="2"/>
            <a:endCxn id="122" idx="0"/>
          </p:cNvCxnSpPr>
          <p:nvPr/>
        </p:nvCxnSpPr>
        <p:spPr>
          <a:xfrm>
            <a:off x="6027135"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A8247D7-A73D-E1EC-F0FF-B37F4C700DEC}"/>
              </a:ext>
            </a:extLst>
          </p:cNvPr>
          <p:cNvCxnSpPr>
            <a:stCxn id="122" idx="2"/>
            <a:endCxn id="123" idx="0"/>
          </p:cNvCxnSpPr>
          <p:nvPr/>
        </p:nvCxnSpPr>
        <p:spPr>
          <a:xfrm>
            <a:off x="6027135"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11D9A202-EF35-801D-ABFE-F25146696BB3}"/>
              </a:ext>
            </a:extLst>
          </p:cNvPr>
          <p:cNvSpPr/>
          <p:nvPr/>
        </p:nvSpPr>
        <p:spPr>
          <a:xfrm>
            <a:off x="633193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622647AA-75F5-1928-E20E-AD642B7CA204}"/>
              </a:ext>
            </a:extLst>
          </p:cNvPr>
          <p:cNvSpPr/>
          <p:nvPr/>
        </p:nvSpPr>
        <p:spPr>
          <a:xfrm>
            <a:off x="633193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1" name="Rounded Rectangle 130">
            <a:extLst>
              <a:ext uri="{FF2B5EF4-FFF2-40B4-BE49-F238E27FC236}">
                <a16:creationId xmlns:a16="http://schemas.microsoft.com/office/drawing/2014/main" id="{798F63A0-BFCC-BE91-9B60-F32A4791EFB0}"/>
              </a:ext>
            </a:extLst>
          </p:cNvPr>
          <p:cNvSpPr/>
          <p:nvPr/>
        </p:nvSpPr>
        <p:spPr>
          <a:xfrm>
            <a:off x="633193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Rounded Rectangle 131">
            <a:extLst>
              <a:ext uri="{FF2B5EF4-FFF2-40B4-BE49-F238E27FC236}">
                <a16:creationId xmlns:a16="http://schemas.microsoft.com/office/drawing/2014/main" id="{E9EF03AE-1A64-3DF6-0B53-63F21CB43377}"/>
              </a:ext>
            </a:extLst>
          </p:cNvPr>
          <p:cNvSpPr/>
          <p:nvPr/>
        </p:nvSpPr>
        <p:spPr>
          <a:xfrm>
            <a:off x="633193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Rounded Rectangle 132">
            <a:extLst>
              <a:ext uri="{FF2B5EF4-FFF2-40B4-BE49-F238E27FC236}">
                <a16:creationId xmlns:a16="http://schemas.microsoft.com/office/drawing/2014/main" id="{CA5AA994-FC52-3B24-B5CA-A244CDA98840}"/>
              </a:ext>
            </a:extLst>
          </p:cNvPr>
          <p:cNvSpPr/>
          <p:nvPr/>
        </p:nvSpPr>
        <p:spPr>
          <a:xfrm>
            <a:off x="633193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CDB7818-4C1A-6564-F8F2-A118A33E914E}"/>
              </a:ext>
            </a:extLst>
          </p:cNvPr>
          <p:cNvCxnSpPr>
            <a:stCxn id="129" idx="2"/>
            <a:endCxn id="130" idx="0"/>
          </p:cNvCxnSpPr>
          <p:nvPr/>
        </p:nvCxnSpPr>
        <p:spPr>
          <a:xfrm>
            <a:off x="652857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E7C7E12-EB81-C7BA-5383-30390861E5AA}"/>
              </a:ext>
            </a:extLst>
          </p:cNvPr>
          <p:cNvCxnSpPr>
            <a:stCxn id="130" idx="2"/>
            <a:endCxn id="131" idx="0"/>
          </p:cNvCxnSpPr>
          <p:nvPr/>
        </p:nvCxnSpPr>
        <p:spPr>
          <a:xfrm>
            <a:off x="652857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7D13A7-8977-4C18-6F83-645F6A30F3F7}"/>
              </a:ext>
            </a:extLst>
          </p:cNvPr>
          <p:cNvCxnSpPr>
            <a:stCxn id="131" idx="2"/>
            <a:endCxn id="132" idx="0"/>
          </p:cNvCxnSpPr>
          <p:nvPr/>
        </p:nvCxnSpPr>
        <p:spPr>
          <a:xfrm>
            <a:off x="652857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E3ABDF4-7025-F0C3-E0D2-30E5DC1685E2}"/>
              </a:ext>
            </a:extLst>
          </p:cNvPr>
          <p:cNvCxnSpPr>
            <a:stCxn id="132" idx="2"/>
            <a:endCxn id="133" idx="0"/>
          </p:cNvCxnSpPr>
          <p:nvPr/>
        </p:nvCxnSpPr>
        <p:spPr>
          <a:xfrm>
            <a:off x="652857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7C489D72-E338-D8E4-232D-31CA74ED1E37}"/>
              </a:ext>
            </a:extLst>
          </p:cNvPr>
          <p:cNvSpPr/>
          <p:nvPr/>
        </p:nvSpPr>
        <p:spPr>
          <a:xfrm>
            <a:off x="6872674"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A92D7367-2EEE-1850-35AA-C3BC199636B1}"/>
              </a:ext>
            </a:extLst>
          </p:cNvPr>
          <p:cNvSpPr/>
          <p:nvPr/>
        </p:nvSpPr>
        <p:spPr>
          <a:xfrm>
            <a:off x="6872674"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02733CD0-C6CD-43F6-7F37-423765322086}"/>
              </a:ext>
            </a:extLst>
          </p:cNvPr>
          <p:cNvSpPr/>
          <p:nvPr/>
        </p:nvSpPr>
        <p:spPr>
          <a:xfrm>
            <a:off x="6872674"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36D1E5F6-1C79-479F-7A17-3EE3F241EAEE}"/>
              </a:ext>
            </a:extLst>
          </p:cNvPr>
          <p:cNvCxnSpPr>
            <a:stCxn id="138" idx="2"/>
            <a:endCxn id="139" idx="0"/>
          </p:cNvCxnSpPr>
          <p:nvPr/>
        </p:nvCxnSpPr>
        <p:spPr>
          <a:xfrm>
            <a:off x="7069319"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33093F-4ADD-440B-7E6A-4C32BA39E49D}"/>
              </a:ext>
            </a:extLst>
          </p:cNvPr>
          <p:cNvCxnSpPr>
            <a:stCxn id="139" idx="2"/>
            <a:endCxn id="140" idx="0"/>
          </p:cNvCxnSpPr>
          <p:nvPr/>
        </p:nvCxnSpPr>
        <p:spPr>
          <a:xfrm>
            <a:off x="7069319"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D8EF0549-84F7-596E-C52F-03EC4ABD93A3}"/>
              </a:ext>
            </a:extLst>
          </p:cNvPr>
          <p:cNvSpPr/>
          <p:nvPr/>
        </p:nvSpPr>
        <p:spPr>
          <a:xfrm>
            <a:off x="7374116"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C91C3882-F7B4-478C-3C78-ED088893ECD2}"/>
              </a:ext>
            </a:extLst>
          </p:cNvPr>
          <p:cNvSpPr/>
          <p:nvPr/>
        </p:nvSpPr>
        <p:spPr>
          <a:xfrm>
            <a:off x="7374116"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68327657-B541-96B3-E016-89FECA4D6BC8}"/>
              </a:ext>
            </a:extLst>
          </p:cNvPr>
          <p:cNvCxnSpPr>
            <a:stCxn id="147" idx="2"/>
            <a:endCxn id="148" idx="0"/>
          </p:cNvCxnSpPr>
          <p:nvPr/>
        </p:nvCxnSpPr>
        <p:spPr>
          <a:xfrm>
            <a:off x="7570761"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a:extLst>
              <a:ext uri="{FF2B5EF4-FFF2-40B4-BE49-F238E27FC236}">
                <a16:creationId xmlns:a16="http://schemas.microsoft.com/office/drawing/2014/main" id="{0AD134C8-1633-8AEE-675D-7A8EA427690A}"/>
              </a:ext>
            </a:extLst>
          </p:cNvPr>
          <p:cNvSpPr/>
          <p:nvPr/>
        </p:nvSpPr>
        <p:spPr>
          <a:xfrm>
            <a:off x="7895219"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26DD5774-1F63-6AB0-86EF-DB122AC348B9}"/>
              </a:ext>
            </a:extLst>
          </p:cNvPr>
          <p:cNvSpPr/>
          <p:nvPr/>
        </p:nvSpPr>
        <p:spPr>
          <a:xfrm>
            <a:off x="7895219"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8" name="Rounded Rectangle 157">
            <a:extLst>
              <a:ext uri="{FF2B5EF4-FFF2-40B4-BE49-F238E27FC236}">
                <a16:creationId xmlns:a16="http://schemas.microsoft.com/office/drawing/2014/main" id="{578B95BB-B55E-3832-1209-4F6CC93356FB}"/>
              </a:ext>
            </a:extLst>
          </p:cNvPr>
          <p:cNvSpPr/>
          <p:nvPr/>
        </p:nvSpPr>
        <p:spPr>
          <a:xfrm>
            <a:off x="7895219"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4BDCBFFE-2800-8F35-B1A8-96349D205CDD}"/>
              </a:ext>
            </a:extLst>
          </p:cNvPr>
          <p:cNvCxnSpPr>
            <a:stCxn id="156" idx="2"/>
            <a:endCxn id="157" idx="0"/>
          </p:cNvCxnSpPr>
          <p:nvPr/>
        </p:nvCxnSpPr>
        <p:spPr>
          <a:xfrm>
            <a:off x="8091864"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8037F9-CB9A-6857-0AF1-4BA9DC75C188}"/>
              </a:ext>
            </a:extLst>
          </p:cNvPr>
          <p:cNvCxnSpPr>
            <a:stCxn id="157" idx="2"/>
            <a:endCxn id="158" idx="0"/>
          </p:cNvCxnSpPr>
          <p:nvPr/>
        </p:nvCxnSpPr>
        <p:spPr>
          <a:xfrm>
            <a:off x="8091864"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ounded Rectangle 164">
            <a:extLst>
              <a:ext uri="{FF2B5EF4-FFF2-40B4-BE49-F238E27FC236}">
                <a16:creationId xmlns:a16="http://schemas.microsoft.com/office/drawing/2014/main" id="{1CFCF714-8E64-509F-C710-B7575827D1DB}"/>
              </a:ext>
            </a:extLst>
          </p:cNvPr>
          <p:cNvSpPr/>
          <p:nvPr/>
        </p:nvSpPr>
        <p:spPr>
          <a:xfrm>
            <a:off x="8396661"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ghnut 1">
            <a:extLst>
              <a:ext uri="{FF2B5EF4-FFF2-40B4-BE49-F238E27FC236}">
                <a16:creationId xmlns:a16="http://schemas.microsoft.com/office/drawing/2014/main" id="{C0C1574A-5DDA-00F9-B305-CA0A5F545D80}"/>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5747CF5-7635-3DE3-8E60-66E631832FDE}"/>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8B4B2B0D-90B7-C753-C90D-004CF2634D96}"/>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88535E-9DE7-ED7B-6059-60DA653A163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37DBCCB8-3699-AA6E-3B30-E56F6F251D99}"/>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CD95D6A5-6A07-2A1B-0C44-3905C49D412B}"/>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02F4C37-29AB-5183-EAB4-1538A6B93008}"/>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0AF7A8A-6D44-8460-5C09-F310EA6CD3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03C4B8D-35C9-3BAD-F5AD-4D373D634C99}"/>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5B0DDBB-3255-ADAA-5042-91AE6B07158E}"/>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F85A4529-0B36-5CDD-6CD7-118062212953}"/>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EDE57005-0DCA-93D1-3736-0D0B906FF988}"/>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2108B53-68E5-B12D-2BEF-B41EB1636A21}"/>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871AA0E-BAB4-35E0-B714-B8DF4707030E}"/>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BD1B55B-1033-177D-321B-7550B90DAFEE}"/>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8B11198-5A5A-6E0A-3AE5-A655A3FCE04B}"/>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46C74FA8-28CB-3DE1-42C1-3D468AD0C061}"/>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F582E62-7527-A91C-107B-0EC7E0B876C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96A5B283-642B-8967-AE11-CB13743FB1F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CD291E0-6DEE-FC7B-1F55-3F6F6956D91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4749349-FF5E-3765-DFD2-52A5D87C2BC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443423-9425-6457-6F72-DD240B7392A3}"/>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C47CBF-1FC5-0D11-16F2-249D6CC6213B}"/>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84E301-F97B-DDF3-715D-103E4F7A824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12763C-26F5-4011-4B11-D4F48049B64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58B4FC-BDA8-1F0A-452F-9092156FCDC3}"/>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C28CBC-AD48-36C3-A121-1F9699243925}"/>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F07F-51D5-8070-2898-C343404D12D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5ABC7303-188D-AEA3-02B4-E4ACE543CED4}"/>
              </a:ext>
            </a:extLst>
          </p:cNvPr>
          <p:cNvSpPr/>
          <p:nvPr/>
        </p:nvSpPr>
        <p:spPr>
          <a:xfrm>
            <a:off x="1356852"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A68DBAE-6612-7006-0342-2FD8EB657D6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161991E8-02EA-A655-3D3A-790EDDF9F4F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A8AC074-1178-DA62-DC11-4093D7E19B3D}"/>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B8F3AC4F-6524-A9E2-A407-A158E7A36C0F}"/>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51660D22-9B45-D841-9F2A-669E886FBB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835E8B73-2865-EC4B-C9A6-D059CE42AAAD}"/>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BC608C7-B0D8-42FB-5B26-DD75695EA086}"/>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D6FE61E-F42E-E827-4ED6-C1B3D1A7903F}"/>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5AEAA-79D3-3FCB-4F58-A4A157BB76E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AC28D3C7-1880-D701-7115-2625CBC6702E}"/>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957716BC-9B4F-6B50-DD1B-888656889E33}"/>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14B2FA-370E-6F31-43ED-F7D98AE14F3E}"/>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0BF8A73-4723-8F05-33C2-17598FB60B19}"/>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04B36BE-8316-E528-D724-A2DB2E5EDB1D}"/>
              </a:ext>
            </a:extLst>
          </p:cNvPr>
          <p:cNvCxnSpPr>
            <a:stCxn id="5" idx="2"/>
            <a:endCxn id="2" idx="0"/>
          </p:cNvCxnSpPr>
          <p:nvPr/>
        </p:nvCxnSpPr>
        <p:spPr>
          <a:xfrm>
            <a:off x="1622323"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68142CE-A303-5042-2312-7F3C432AF840}"/>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F475BF0C-6D28-92BD-A2B0-7C8B81F3DB97}"/>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E3586EA-623E-9C1B-5EB5-5315180E3354}"/>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B17FEA9-6843-CEA2-F71B-2B6A870A8D0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74EF4FB-C896-EB99-5693-35C73CDB1FD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70F055C7-96D3-F6AF-51EB-9999D8E9590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AD4EE9B-840B-197A-A8C8-C94CD6DDAE2A}"/>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C21EBE-8D7F-4DA4-73F9-4121E81A55A5}"/>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EEF9A3-9204-7AF8-8E62-29A85FB884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6C6750-E8CB-F74F-4E43-7C7BAB82E466}"/>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2B2EF6-A519-D7E1-D4AD-F17567F4FC54}"/>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1C343DD-17BE-F351-83F9-572A980F03D7}"/>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90934</TotalTime>
  <Words>1058</Words>
  <Application>Microsoft Macintosh PowerPoint</Application>
  <PresentationFormat>Widescreen</PresentationFormat>
  <Paragraphs>429</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Fira code</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14</cp:revision>
  <dcterms:created xsi:type="dcterms:W3CDTF">2023-08-26T10:09:18Z</dcterms:created>
  <dcterms:modified xsi:type="dcterms:W3CDTF">2025-01-09T15:16:28Z</dcterms:modified>
</cp:coreProperties>
</file>