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4"/>
  </p:normalViewPr>
  <p:slideViewPr>
    <p:cSldViewPr snapToGrid="0">
      <p:cViewPr varScale="1">
        <p:scale>
          <a:sx n="115" d="100"/>
          <a:sy n="115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2007-E7EC-062E-0367-95F55ED1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192AC-A5CE-85FA-B737-A93FA7B1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5D95-9215-2552-AC47-C420FB40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897A-DEB1-A449-0F06-992E5223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258A-B391-B0EC-1E76-4EA4DA0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D937-FF2B-E886-AF81-A134925D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82B9-CF8E-75D6-5412-22DF631B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AAB-F339-4975-9298-5F77BF2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E21D-45D1-0231-46FB-AD1DFC6E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F0D4-397E-286C-9068-37E6F9FC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660A1-2376-330F-8E40-B7A0DEC15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944-0EF8-FECF-4E17-2CA4A47B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A2E7-EA31-67CA-7FC2-4EE80C6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F842-8087-98FA-D401-55AAAAA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EC01-FD41-EBA2-50FE-EA74E80D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003F-1C57-4CB0-220F-23B00555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5BFC-62C4-17E4-274A-80425338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E337-A214-E3CC-996D-DAC26E2C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D606-C471-748C-091C-BC0571D7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05CF-8AD7-2E93-8318-D644827B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FD51-F2E9-7827-7157-349F6929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B636-AEC2-BEA4-6EF6-45EC657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6C78-D1AD-B336-B37D-D6E8128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268D-34F1-0E08-C8E8-DE7F811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0F76-A37E-99F0-3FE9-68D3DE2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4F89-91A7-61A7-73BB-6B57D06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DE43-6447-FC83-EDEF-D6FE1A685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7DD1-2F95-B0AB-6BB8-D2B44CFC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76A3-1D4A-12FC-10FF-6384D108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A3A3-CDE7-8392-7422-8F7BEA68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BDD2-D102-EB1A-3482-300A127F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889F-6458-A389-2F85-1B98659E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EA5EC-C9BF-9C4F-BABE-A440ADE2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9DE1-E820-1FF6-3CCD-FF5075C47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BB4F0-5FEE-A886-EA1B-0A260DAE9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73107-25D0-AE0D-8C15-D8C2FE7FB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21CA8-38D8-FDA9-C224-B3B7A7B0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96581-1AC8-D857-7BC2-11B29B58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555E7-2004-7065-9B8E-0B4B0055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F49B-63F3-9C60-95C5-9D442F2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161C-43B0-321D-AD34-2772731A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E962A-FB15-300B-B744-1DB8044A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1B4F-0A81-E9C9-D197-B3D72339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F8BF2-B748-13DE-9E80-F78F7700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69C0-65F1-368C-3E73-3E1051D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AD58-E98C-673E-7DDB-3CA0CD93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96BD-840B-1785-4306-BF9E06B0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8F62-319D-C605-492E-38311150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3C5B-3E8A-5544-613A-9D3753C1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94D4-9C24-7637-3F86-18752E31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905C-7FD4-7F9F-4DAE-31945C39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92250-C766-A8C5-EB72-37B56280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DA6B-7B3E-63B2-FF6E-21F3B18D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5E55F-B889-6B38-8059-5FA2D51A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0281-B571-4C16-7D26-B44576B4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1C52-924D-77FB-43DD-CEB12C2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2253-46BB-8865-E059-DD90392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B36D-568E-426B-9B7E-F906B6FB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5B37C-8591-01B6-7CA4-BDC38297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20D4-8F36-0598-E1E6-3ECB085F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BA7C-B24A-00E9-11CE-769FF1EF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FC7C6-D427-5A4B-8AEC-0E99A2113186}" type="datetimeFigureOut"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E7CF-4FA3-742A-7DD4-A28CF8EE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FB80-1353-D178-CE72-6D4D62801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673F5-E636-214E-8475-C9967B21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B42FD6-FFF0-8B37-FC89-A8FD5DE02BE4}"/>
              </a:ext>
            </a:extLst>
          </p:cNvPr>
          <p:cNvSpPr/>
          <p:nvPr/>
        </p:nvSpPr>
        <p:spPr>
          <a:xfrm>
            <a:off x="1547769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Repository</a:t>
            </a:r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FAFB9C39-5393-572E-8258-6341AF8B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3655" y="3476898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937A2417-7358-C6AF-C8EA-BBD9ACB03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1837" y="3476898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E99F76E6-1789-BE0B-678C-EDD8F2876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93" y="3478842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17B38E6C-0352-E796-A5D0-525ACA825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717" y="3476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E167-245E-BBFF-3332-3368EB2AA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B2E5F-7A4C-6CA9-B8B8-5ADEAD4C6287}"/>
              </a:ext>
            </a:extLst>
          </p:cNvPr>
          <p:cNvSpPr/>
          <p:nvPr/>
        </p:nvSpPr>
        <p:spPr>
          <a:xfrm>
            <a:off x="1547769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Repository</a:t>
            </a:r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9F1C2CEC-2E66-6A4A-6F84-A1B429B3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3655" y="3476898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1105A980-E3B4-999E-4121-6619DF582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1837" y="3476898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02D964C5-80B6-6340-E319-2E0665CBB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93" y="3478842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4B9E6FC6-D5BD-DA07-2758-5351E22496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717" y="3476898"/>
            <a:ext cx="914400" cy="9144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0623D-E48F-E112-DD56-A6493880BD27}"/>
              </a:ext>
            </a:extLst>
          </p:cNvPr>
          <p:cNvSpPr/>
          <p:nvPr/>
        </p:nvSpPr>
        <p:spPr>
          <a:xfrm>
            <a:off x="2610214" y="4188824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99B805-8095-736B-CC81-B00DF1FC7963}"/>
              </a:ext>
            </a:extLst>
          </p:cNvPr>
          <p:cNvSpPr/>
          <p:nvPr/>
        </p:nvSpPr>
        <p:spPr>
          <a:xfrm>
            <a:off x="3538601" y="4175763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9C946F1-30F0-08D4-F632-B3D522154A11}"/>
              </a:ext>
            </a:extLst>
          </p:cNvPr>
          <p:cNvSpPr/>
          <p:nvPr/>
        </p:nvSpPr>
        <p:spPr>
          <a:xfrm>
            <a:off x="1718660" y="4182292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C4801A-8BC3-FA51-CB5E-4969EACA3E77}"/>
              </a:ext>
            </a:extLst>
          </p:cNvPr>
          <p:cNvSpPr/>
          <p:nvPr/>
        </p:nvSpPr>
        <p:spPr>
          <a:xfrm>
            <a:off x="4442857" y="4175763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6A5AAE-E003-F453-9075-43A0A3EC8230}"/>
              </a:ext>
            </a:extLst>
          </p:cNvPr>
          <p:cNvSpPr/>
          <p:nvPr/>
        </p:nvSpPr>
        <p:spPr>
          <a:xfrm>
            <a:off x="2610214" y="4195353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C47140-598B-BB15-0FB5-60840DB0642F}"/>
              </a:ext>
            </a:extLst>
          </p:cNvPr>
          <p:cNvSpPr/>
          <p:nvPr/>
        </p:nvSpPr>
        <p:spPr>
          <a:xfrm>
            <a:off x="3538601" y="4182292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6FE5F7-DC0F-B6E7-BCE7-1B4FFC8A7A85}"/>
              </a:ext>
            </a:extLst>
          </p:cNvPr>
          <p:cNvSpPr/>
          <p:nvPr/>
        </p:nvSpPr>
        <p:spPr>
          <a:xfrm>
            <a:off x="1718660" y="4188821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5D9899-62F5-2115-65D5-56D293FB9D3C}"/>
              </a:ext>
            </a:extLst>
          </p:cNvPr>
          <p:cNvSpPr/>
          <p:nvPr/>
        </p:nvSpPr>
        <p:spPr>
          <a:xfrm>
            <a:off x="4442857" y="4182292"/>
            <a:ext cx="757646" cy="20900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6888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4.07407E-6 L -2.08333E-6 -0.2564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9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95833E-6 -4.07407E-6 L -3.95833E-6 -0.25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0 L 4.79167E-6 -0.25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07407E-6 L -2.70833E-6 -0.256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-1.85185E-6 L -2.08333E-6 -0.256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95833E-6 0 L -3.95833E-6 -0.256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4.79167E-6 4.07407E-6 L 4.79167E-6 -0.2564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0 L -2.70833E-6 -0.256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7573C-D45D-F7AC-C3AD-7C96A3E19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4FFEDBC2-68C3-B4CD-D9DA-FB7FA699DCC8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A68B4A-65BC-6306-AEC9-46D25DCE08E5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A29F9B-8465-FE05-023A-E24E5208DD99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20C2A2-88E5-A349-4746-06CE607AF59A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EC919E-E38D-8DB0-CB10-CC7F42B0AA23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99EEFC-2F00-4AE6-E09E-C03114E3F4A7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C60E48-200A-F50B-39FB-A2DE5966A3F9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9A16A3-FD8B-9B89-829C-67D84174A4F9}"/>
              </a:ext>
            </a:extLst>
          </p:cNvPr>
          <p:cNvSpPr/>
          <p:nvPr/>
        </p:nvSpPr>
        <p:spPr>
          <a:xfrm>
            <a:off x="5003179" y="2141034"/>
            <a:ext cx="300998" cy="30099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D5342A-34A5-2973-472E-DF3A70DACB1D}"/>
              </a:ext>
            </a:extLst>
          </p:cNvPr>
          <p:cNvSpPr/>
          <p:nvPr/>
        </p:nvSpPr>
        <p:spPr>
          <a:xfrm>
            <a:off x="7677222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environment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D9F57-BEBE-2770-1511-01D81F1364A0}"/>
              </a:ext>
            </a:extLst>
          </p:cNvPr>
          <p:cNvSpPr/>
          <p:nvPr/>
        </p:nvSpPr>
        <p:spPr>
          <a:xfrm>
            <a:off x="1547769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Repository</a:t>
            </a:r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2399C514-83FA-B4D7-76BD-5162ACB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3655" y="3476898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461E7327-178D-4A5B-A5D6-E611EEE24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1837" y="3476898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E2765832-FFA8-3707-E7A9-D8DC4650F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93" y="3478842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0FB5032C-E583-C8D4-271A-A724AEDC5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717" y="3476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75E-6 2.22222E-6 L 0.24049 -0.00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CBEAA-F507-838A-AA28-4FC68CC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Arrow 2">
            <a:extLst>
              <a:ext uri="{FF2B5EF4-FFF2-40B4-BE49-F238E27FC236}">
                <a16:creationId xmlns:a16="http://schemas.microsoft.com/office/drawing/2014/main" id="{D81E6EA0-6B0B-39E6-A669-2EFCDF44EB10}"/>
              </a:ext>
            </a:extLst>
          </p:cNvPr>
          <p:cNvSpPr/>
          <p:nvPr/>
        </p:nvSpPr>
        <p:spPr>
          <a:xfrm>
            <a:off x="7708283" y="2031965"/>
            <a:ext cx="2910469" cy="49065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7A3DA0-B369-D749-9361-6F79FF6380CD}"/>
              </a:ext>
            </a:extLst>
          </p:cNvPr>
          <p:cNvSpPr/>
          <p:nvPr/>
        </p:nvSpPr>
        <p:spPr>
          <a:xfrm>
            <a:off x="7677222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environment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E2AD7A-3983-7EE0-07BD-5145B9C5EDE4}"/>
              </a:ext>
            </a:extLst>
          </p:cNvPr>
          <p:cNvSpPr/>
          <p:nvPr/>
        </p:nvSpPr>
        <p:spPr>
          <a:xfrm>
            <a:off x="1547769" y="1759132"/>
            <a:ext cx="3831772" cy="10363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Repository</a:t>
            </a:r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A336EF99-CE6E-799D-4311-8E9839E5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3655" y="3476898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A64F4E9A-F556-933F-F64D-2AC8F359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1837" y="3476898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FFA162FD-AFAE-61C1-3D9B-3ABE9F44F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193" y="3478842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314C21B0-13C7-E9BA-B2FF-16F30073E8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717" y="347689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CBF72-493C-F213-668D-C65BDAC19473}"/>
              </a:ext>
            </a:extLst>
          </p:cNvPr>
          <p:cNvSpPr txBox="1"/>
          <p:nvPr/>
        </p:nvSpPr>
        <p:spPr>
          <a:xfrm>
            <a:off x="5867008" y="2092626"/>
            <a:ext cx="13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Test results</a:t>
            </a:r>
          </a:p>
        </p:txBody>
      </p:sp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2D70DE1B-3353-5D78-DDCF-2FDA295AF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9171" y="1881558"/>
            <a:ext cx="489041" cy="489041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28E596E-6272-EFE7-26B7-96ECCDB89B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05218" y="2092626"/>
            <a:ext cx="755011" cy="755011"/>
          </a:xfrm>
          <a:prstGeom prst="rect">
            <a:avLst/>
          </a:prstGeom>
        </p:spPr>
      </p:pic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7DE4A416-5B3D-F4F7-476B-B29E1AA81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63943" y="1798466"/>
            <a:ext cx="489041" cy="4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mph" presetSubtype="0" repeatCount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2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46745 -0.00347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Davison</dc:creator>
  <cp:lastModifiedBy>Brian Davison</cp:lastModifiedBy>
  <cp:revision>1</cp:revision>
  <dcterms:created xsi:type="dcterms:W3CDTF">2024-11-08T15:44:38Z</dcterms:created>
  <dcterms:modified xsi:type="dcterms:W3CDTF">2024-11-08T16:42:58Z</dcterms:modified>
</cp:coreProperties>
</file>