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5"/>
    <p:restoredTop sz="94666"/>
  </p:normalViewPr>
  <p:slideViewPr>
    <p:cSldViewPr snapToGrid="0" snapToObjects="1">
      <p:cViewPr varScale="1">
        <p:scale>
          <a:sx n="119" d="100"/>
          <a:sy n="119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57B0-10C8-144A-8C16-7DA2BBCDA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Design </a:t>
            </a:r>
            <a:r>
              <a:rPr lang="fi-FI" dirty="0" err="1"/>
              <a:t>ethnography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6C748-C205-AC41-A1CA-8C1ECA7A1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Sampsa </a:t>
            </a:r>
            <a:r>
              <a:rPr lang="fi-FI" dirty="0" err="1"/>
              <a:t>hyysalo</a:t>
            </a:r>
            <a:endParaRPr lang="fi-FI" dirty="0"/>
          </a:p>
          <a:p>
            <a:r>
              <a:rPr lang="fi-FI" dirty="0" err="1"/>
              <a:t>Professor</a:t>
            </a:r>
            <a:r>
              <a:rPr lang="fi-FI" dirty="0"/>
              <a:t> of </a:t>
            </a:r>
            <a:r>
              <a:rPr lang="fi-FI" dirty="0" err="1"/>
              <a:t>codesign</a:t>
            </a:r>
            <a:endParaRPr lang="fi-FI" dirty="0"/>
          </a:p>
          <a:p>
            <a:r>
              <a:rPr lang="fi-FI" dirty="0"/>
              <a:t>Aalto </a:t>
            </a:r>
            <a:r>
              <a:rPr lang="fi-FI" dirty="0" err="1"/>
              <a:t>University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166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0205C9-6AFF-0049-9E8F-073D2529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Design </a:t>
            </a:r>
            <a:r>
              <a:rPr lang="fi-FI" dirty="0" err="1"/>
              <a:t>ethnography</a:t>
            </a:r>
            <a:endParaRPr lang="fi-FI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2E1F80-3F71-B54C-A8A8-045655B0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8990" y="1913467"/>
            <a:ext cx="4709054" cy="576262"/>
          </a:xfrm>
        </p:spPr>
        <p:txBody>
          <a:bodyPr/>
          <a:lstStyle/>
          <a:p>
            <a:r>
              <a:rPr lang="fi-FI" dirty="0" err="1"/>
              <a:t>Ethnography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42EF05-47A6-EC40-9A76-90B375C5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1121" y="2565401"/>
            <a:ext cx="5137682" cy="3725332"/>
          </a:xfrm>
        </p:spPr>
        <p:txBody>
          <a:bodyPr>
            <a:normAutofit fontScale="92500" lnSpcReduction="20000"/>
          </a:bodyPr>
          <a:lstStyle/>
          <a:p>
            <a:r>
              <a:rPr lang="fi-FI" dirty="0" err="1"/>
              <a:t>Immersing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researcher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social</a:t>
            </a:r>
            <a:r>
              <a:rPr lang="fi-FI" dirty="0"/>
              <a:t> and </a:t>
            </a:r>
            <a:r>
              <a:rPr lang="fi-FI" dirty="0" err="1"/>
              <a:t>cultural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subjects</a:t>
            </a:r>
            <a:r>
              <a:rPr lang="fi-FI" dirty="0"/>
              <a:t> </a:t>
            </a:r>
          </a:p>
          <a:p>
            <a:r>
              <a:rPr lang="fi-FI" dirty="0" err="1"/>
              <a:t>Elaborating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patterning</a:t>
            </a:r>
            <a:r>
              <a:rPr lang="fi-FI" dirty="0"/>
              <a:t> of </a:t>
            </a:r>
            <a:r>
              <a:rPr lang="fi-FI" dirty="0" err="1"/>
              <a:t>cultural</a:t>
            </a:r>
            <a:r>
              <a:rPr lang="fi-FI" dirty="0"/>
              <a:t> and </a:t>
            </a:r>
            <a:r>
              <a:rPr lang="fi-FI" dirty="0" err="1"/>
              <a:t>social</a:t>
            </a:r>
            <a:r>
              <a:rPr lang="fi-FI" dirty="0"/>
              <a:t> life (</a:t>
            </a:r>
            <a:r>
              <a:rPr lang="fi-FI" dirty="0" err="1"/>
              <a:t>Geerz</a:t>
            </a:r>
            <a:r>
              <a:rPr lang="fi-FI" dirty="0"/>
              <a:t>, 1973) </a:t>
            </a:r>
          </a:p>
          <a:p>
            <a:r>
              <a:rPr lang="fi-FI" dirty="0"/>
              <a:t>Prime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observation</a:t>
            </a:r>
            <a:r>
              <a:rPr lang="fi-FI" dirty="0"/>
              <a:t> 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settings</a:t>
            </a:r>
            <a:r>
              <a:rPr lang="fi-FI" dirty="0"/>
              <a:t>, </a:t>
            </a:r>
            <a:r>
              <a:rPr lang="fi-FI" dirty="0" err="1"/>
              <a:t>collecting</a:t>
            </a:r>
            <a:r>
              <a:rPr lang="fi-FI" dirty="0"/>
              <a:t> </a:t>
            </a:r>
            <a:r>
              <a:rPr lang="fi-FI" dirty="0" err="1"/>
              <a:t>traces</a:t>
            </a:r>
            <a:r>
              <a:rPr lang="fi-FI" dirty="0"/>
              <a:t> and </a:t>
            </a:r>
            <a:r>
              <a:rPr lang="fi-FI" dirty="0" err="1"/>
              <a:t>documents</a:t>
            </a:r>
            <a:r>
              <a:rPr lang="fi-FI" dirty="0"/>
              <a:t> of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, and </a:t>
            </a:r>
            <a:r>
              <a:rPr lang="fi-FI" dirty="0" err="1"/>
              <a:t>talking</a:t>
            </a:r>
            <a:r>
              <a:rPr lang="fi-FI" dirty="0"/>
              <a:t> to </a:t>
            </a:r>
            <a:r>
              <a:rPr lang="fi-FI" dirty="0" err="1"/>
              <a:t>people</a:t>
            </a:r>
            <a:r>
              <a:rPr lang="fi-FI" dirty="0"/>
              <a:t> </a:t>
            </a:r>
          </a:p>
          <a:p>
            <a:r>
              <a:rPr lang="fi-FI" dirty="0" err="1"/>
              <a:t>Results</a:t>
            </a:r>
            <a:r>
              <a:rPr lang="fi-FI" dirty="0"/>
              <a:t> in an in-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hand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of </a:t>
            </a:r>
            <a:r>
              <a:rPr lang="fi-FI" dirty="0" err="1"/>
              <a:t>realities</a:t>
            </a:r>
            <a:r>
              <a:rPr lang="fi-FI" dirty="0"/>
              <a:t> </a:t>
            </a:r>
            <a:r>
              <a:rPr lang="fi-FI" dirty="0" err="1"/>
              <a:t>studied</a:t>
            </a:r>
            <a:endParaRPr lang="fi-FI" dirty="0"/>
          </a:p>
          <a:p>
            <a:r>
              <a:rPr lang="fi-FI" dirty="0"/>
              <a:t>GREAT in </a:t>
            </a:r>
            <a:r>
              <a:rPr lang="fi-FI" dirty="0" err="1"/>
              <a:t>seeing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and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ie </a:t>
            </a:r>
            <a:r>
              <a:rPr lang="fi-FI" dirty="0" err="1"/>
              <a:t>grounding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ideation</a:t>
            </a:r>
            <a:r>
              <a:rPr lang="fi-FI" dirty="0"/>
              <a:t> and </a:t>
            </a:r>
            <a:r>
              <a:rPr lang="fi-FI" dirty="0" err="1"/>
              <a:t>solutions</a:t>
            </a:r>
            <a:endParaRPr lang="fi-FI" dirty="0"/>
          </a:p>
          <a:p>
            <a:r>
              <a:rPr lang="fi-FI" dirty="0"/>
              <a:t>Vs. In </a:t>
            </a:r>
            <a:r>
              <a:rPr lang="fi-FI" dirty="0" err="1"/>
              <a:t>desisign</a:t>
            </a:r>
            <a:r>
              <a:rPr lang="fi-FI" dirty="0"/>
              <a:t> </a:t>
            </a:r>
            <a:r>
              <a:rPr lang="fi-FI" dirty="0" err="1"/>
              <a:t>ethnography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quickly</a:t>
            </a:r>
            <a:r>
              <a:rPr lang="fi-FI" dirty="0"/>
              <a:t>, </a:t>
            </a:r>
            <a:r>
              <a:rPr lang="fi-FI" dirty="0" err="1"/>
              <a:t>insofar</a:t>
            </a:r>
            <a:r>
              <a:rPr lang="fi-FI" dirty="0"/>
              <a:t> as is </a:t>
            </a:r>
            <a:r>
              <a:rPr lang="fi-FI" dirty="0" err="1"/>
              <a:t>needed</a:t>
            </a:r>
            <a:r>
              <a:rPr lang="fi-FI" dirty="0"/>
              <a:t> to </a:t>
            </a:r>
            <a:r>
              <a:rPr lang="fi-FI" dirty="0" err="1"/>
              <a:t>ground</a:t>
            </a:r>
            <a:r>
              <a:rPr lang="fi-FI" dirty="0"/>
              <a:t> design in </a:t>
            </a:r>
            <a:r>
              <a:rPr lang="fi-FI" dirty="0" err="1"/>
              <a:t>real</a:t>
            </a:r>
            <a:r>
              <a:rPr lang="fi-FI" dirty="0"/>
              <a:t>-life </a:t>
            </a:r>
            <a:r>
              <a:rPr lang="fi-FI" dirty="0" err="1"/>
              <a:t>contexts</a:t>
            </a:r>
            <a:endParaRPr lang="fi-FI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89A54-6671-6A4B-A15F-6C339267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7496" y="1921934"/>
            <a:ext cx="4722813" cy="576262"/>
          </a:xfrm>
        </p:spPr>
        <p:txBody>
          <a:bodyPr/>
          <a:lstStyle/>
          <a:p>
            <a:r>
              <a:rPr lang="fi-FI" dirty="0"/>
              <a:t>Design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4E4302-E7D7-2B4A-B196-C1563306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4976" y="2565400"/>
            <a:ext cx="5137682" cy="3987799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To design is to </a:t>
            </a:r>
            <a:r>
              <a:rPr lang="fi-FI" dirty="0" err="1"/>
              <a:t>device</a:t>
            </a:r>
            <a:r>
              <a:rPr lang="fi-FI" dirty="0"/>
              <a:t> </a:t>
            </a:r>
            <a:r>
              <a:rPr lang="fi-FI" dirty="0" err="1"/>
              <a:t>courses</a:t>
            </a:r>
            <a:r>
              <a:rPr lang="fi-FI" dirty="0"/>
              <a:t> of action </a:t>
            </a:r>
            <a:r>
              <a:rPr lang="fi-FI" dirty="0" err="1"/>
              <a:t>aimed</a:t>
            </a:r>
            <a:r>
              <a:rPr lang="fi-FI" dirty="0"/>
              <a:t> at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situations</a:t>
            </a:r>
            <a:r>
              <a:rPr lang="fi-FI" dirty="0"/>
              <a:t> to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 (Simon, 1988)</a:t>
            </a:r>
          </a:p>
          <a:p>
            <a:r>
              <a:rPr lang="fi-FI" dirty="0" err="1"/>
              <a:t>Elaborating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patterns</a:t>
            </a:r>
            <a:r>
              <a:rPr lang="fi-FI" dirty="0"/>
              <a:t> of </a:t>
            </a:r>
            <a:r>
              <a:rPr lang="fi-FI" dirty="0" err="1"/>
              <a:t>material</a:t>
            </a:r>
            <a:r>
              <a:rPr lang="fi-FI" dirty="0"/>
              <a:t> and </a:t>
            </a:r>
            <a:r>
              <a:rPr lang="fi-FI" dirty="0" err="1"/>
              <a:t>social</a:t>
            </a:r>
            <a:r>
              <a:rPr lang="fi-FI" dirty="0"/>
              <a:t> life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 and </a:t>
            </a:r>
            <a:r>
              <a:rPr lang="fi-FI" dirty="0" err="1"/>
              <a:t>given</a:t>
            </a:r>
            <a:r>
              <a:rPr lang="fi-FI" dirty="0"/>
              <a:t> an </a:t>
            </a:r>
            <a:r>
              <a:rPr lang="fi-FI" dirty="0" err="1"/>
              <a:t>elaborated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  <a:p>
            <a:r>
              <a:rPr lang="fi-FI" dirty="0" err="1"/>
              <a:t>Proceeds</a:t>
            </a:r>
            <a:r>
              <a:rPr lang="fi-FI" dirty="0"/>
              <a:t> in </a:t>
            </a:r>
            <a:r>
              <a:rPr lang="fi-FI" dirty="0" err="1"/>
              <a:t>iterative</a:t>
            </a:r>
            <a:r>
              <a:rPr lang="fi-FI" dirty="0"/>
              <a:t> </a:t>
            </a:r>
            <a:r>
              <a:rPr lang="fi-FI" dirty="0" err="1"/>
              <a:t>cycles</a:t>
            </a:r>
            <a:r>
              <a:rPr lang="fi-FI" dirty="0"/>
              <a:t> of </a:t>
            </a:r>
            <a:r>
              <a:rPr lang="fi-FI" dirty="0" err="1"/>
              <a:t>problem</a:t>
            </a:r>
            <a:r>
              <a:rPr lang="fi-FI" dirty="0"/>
              <a:t> and </a:t>
            </a:r>
            <a:r>
              <a:rPr lang="fi-FI" dirty="0" err="1"/>
              <a:t>solution</a:t>
            </a:r>
            <a:r>
              <a:rPr lang="fi-FI" dirty="0"/>
              <a:t> (</a:t>
            </a:r>
            <a:r>
              <a:rPr lang="fi-FI" dirty="0" err="1"/>
              <a:t>re</a:t>
            </a:r>
            <a:r>
              <a:rPr lang="fi-FI" dirty="0"/>
              <a:t>)</a:t>
            </a:r>
            <a:r>
              <a:rPr lang="fi-FI" dirty="0" err="1"/>
              <a:t>framing</a:t>
            </a:r>
            <a:r>
              <a:rPr lang="fi-FI" dirty="0"/>
              <a:t> and </a:t>
            </a:r>
            <a:r>
              <a:rPr lang="fi-FI" dirty="0" err="1"/>
              <a:t>matching</a:t>
            </a:r>
            <a:endParaRPr lang="fi-FI" dirty="0"/>
          </a:p>
          <a:p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phases</a:t>
            </a:r>
            <a:r>
              <a:rPr lang="fi-FI" dirty="0"/>
              <a:t> of </a:t>
            </a:r>
            <a:r>
              <a:rPr lang="fi-FI" dirty="0" err="1"/>
              <a:t>exploration</a:t>
            </a:r>
            <a:r>
              <a:rPr lang="fi-FI" dirty="0"/>
              <a:t>, </a:t>
            </a:r>
            <a:r>
              <a:rPr lang="fi-FI" dirty="0" err="1"/>
              <a:t>elaboration</a:t>
            </a:r>
            <a:r>
              <a:rPr lang="fi-FI" dirty="0"/>
              <a:t> and </a:t>
            </a:r>
            <a:r>
              <a:rPr lang="fi-FI" dirty="0" err="1"/>
              <a:t>refinement</a:t>
            </a:r>
            <a:r>
              <a:rPr lang="fi-FI" dirty="0"/>
              <a:t>: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ideas</a:t>
            </a:r>
            <a:r>
              <a:rPr lang="fi-FI" dirty="0"/>
              <a:t> to </a:t>
            </a:r>
            <a:r>
              <a:rPr lang="fi-FI" dirty="0" err="1"/>
              <a:t>concepts</a:t>
            </a:r>
            <a:r>
              <a:rPr lang="fi-FI" dirty="0"/>
              <a:t> to </a:t>
            </a:r>
            <a:r>
              <a:rPr lang="fi-FI" dirty="0" err="1"/>
              <a:t>models</a:t>
            </a:r>
            <a:r>
              <a:rPr lang="fi-FI" dirty="0"/>
              <a:t> to </a:t>
            </a:r>
            <a:r>
              <a:rPr lang="fi-FI" dirty="0" err="1"/>
              <a:t>prototypes</a:t>
            </a:r>
            <a:r>
              <a:rPr lang="fi-FI" dirty="0"/>
              <a:t> to </a:t>
            </a:r>
            <a:r>
              <a:rPr lang="fi-FI" dirty="0" err="1"/>
              <a:t>beta</a:t>
            </a:r>
            <a:r>
              <a:rPr lang="fi-FI" dirty="0"/>
              <a:t> </a:t>
            </a:r>
            <a:r>
              <a:rPr lang="fi-FI" dirty="0" err="1"/>
              <a:t>versions</a:t>
            </a:r>
            <a:r>
              <a:rPr lang="fi-FI" dirty="0"/>
              <a:t> to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… and is </a:t>
            </a:r>
            <a:r>
              <a:rPr lang="fi-FI" dirty="0" err="1"/>
              <a:t>improved</a:t>
            </a:r>
            <a:r>
              <a:rPr lang="fi-FI" dirty="0"/>
              <a:t> </a:t>
            </a:r>
          </a:p>
          <a:p>
            <a:r>
              <a:rPr lang="fi-FI" dirty="0"/>
              <a:t>GREAT in </a:t>
            </a:r>
            <a:r>
              <a:rPr lang="fi-FI" dirty="0" err="1"/>
              <a:t>developing</a:t>
            </a:r>
            <a:r>
              <a:rPr lang="fi-FI" dirty="0"/>
              <a:t> an </a:t>
            </a:r>
            <a:r>
              <a:rPr lang="fi-FI" dirty="0" err="1"/>
              <a:t>attitude</a:t>
            </a:r>
            <a:r>
              <a:rPr lang="fi-FI" dirty="0"/>
              <a:t> and a </a:t>
            </a:r>
            <a:r>
              <a:rPr lang="fi-FI" dirty="0" err="1"/>
              <a:t>way</a:t>
            </a:r>
            <a:r>
              <a:rPr lang="fi-FI" dirty="0"/>
              <a:t> of </a:t>
            </a:r>
            <a:r>
              <a:rPr lang="fi-FI" dirty="0" err="1"/>
              <a:t>seeing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as </a:t>
            </a:r>
            <a:r>
              <a:rPr lang="fi-FI" dirty="0" err="1"/>
              <a:t>improvable</a:t>
            </a:r>
            <a:r>
              <a:rPr lang="fi-FI" dirty="0"/>
              <a:t> </a:t>
            </a:r>
          </a:p>
          <a:p>
            <a:r>
              <a:rPr lang="fi-FI" dirty="0"/>
              <a:t>VS. in design </a:t>
            </a:r>
            <a:r>
              <a:rPr lang="fi-FI" dirty="0" err="1"/>
              <a:t>ethnography</a:t>
            </a:r>
            <a:r>
              <a:rPr lang="fi-FI" dirty="0"/>
              <a:t> </a:t>
            </a:r>
            <a:r>
              <a:rPr lang="fi-FI" dirty="0" err="1"/>
              <a:t>typically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to </a:t>
            </a:r>
            <a:r>
              <a:rPr lang="fi-FI" dirty="0" err="1"/>
              <a:t>concept</a:t>
            </a:r>
            <a:r>
              <a:rPr lang="fi-FI" dirty="0"/>
              <a:t> design </a:t>
            </a:r>
          </a:p>
        </p:txBody>
      </p:sp>
    </p:spTree>
    <p:extLst>
      <p:ext uri="{BB962C8B-B14F-4D97-AF65-F5344CB8AC3E}">
        <p14:creationId xmlns:p14="http://schemas.microsoft.com/office/powerpoint/2010/main" val="40665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C08-01EC-B54F-9B88-B97CFF65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Recognizing poor design to find place for improvement</a:t>
            </a:r>
            <a:br>
              <a:rPr lang="fi-FI" b="1" dirty="0"/>
            </a:b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962B-8FAB-E84E-827D-31E39B09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spaces</a:t>
            </a:r>
            <a:r>
              <a:rPr lang="fi-FI" dirty="0"/>
              <a:t>, </a:t>
            </a:r>
            <a:r>
              <a:rPr lang="fi-FI" dirty="0" err="1"/>
              <a:t>materials</a:t>
            </a:r>
            <a:r>
              <a:rPr lang="fi-FI" dirty="0"/>
              <a:t> </a:t>
            </a:r>
            <a:r>
              <a:rPr lang="fi-FI" dirty="0" err="1"/>
              <a:t>interfaces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B6604-397D-1F4E-9E7F-42BA822757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Poor detail design in the user-interface</a:t>
            </a:r>
            <a:endParaRPr lang="fi-FI" dirty="0"/>
          </a:p>
          <a:p>
            <a:pPr lvl="1"/>
            <a:r>
              <a:rPr lang="en-GB" dirty="0"/>
              <a:t>Poor layout / sub-section design in the user-interface </a:t>
            </a:r>
            <a:endParaRPr lang="fi-FI" dirty="0"/>
          </a:p>
          <a:p>
            <a:pPr lvl="1"/>
            <a:r>
              <a:rPr lang="en-GB" dirty="0"/>
              <a:t>Problems in whole of user interface (navigation, trade-offs) </a:t>
            </a:r>
            <a:endParaRPr lang="fi-FI" dirty="0"/>
          </a:p>
          <a:p>
            <a:pPr lvl="1"/>
            <a:r>
              <a:rPr lang="fi-FI" dirty="0" err="1"/>
              <a:t>Redundant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feature</a:t>
            </a:r>
          </a:p>
          <a:p>
            <a:pPr lvl="1"/>
            <a:r>
              <a:rPr lang="en-GB" dirty="0"/>
              <a:t>Poor support of doing things together</a:t>
            </a:r>
            <a:endParaRPr lang="fi-FI" dirty="0"/>
          </a:p>
          <a:p>
            <a:pPr lvl="1"/>
            <a:r>
              <a:rPr lang="en-GB" dirty="0"/>
              <a:t>Misfit between customer base and design</a:t>
            </a:r>
            <a:endParaRPr lang="fi-FI" dirty="0"/>
          </a:p>
          <a:p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44BE-7F13-C349-9A86-CC94B7EBE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actions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people</a:t>
            </a:r>
            <a:endParaRPr lang="fi-F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3A87B-BEF3-F54F-A2EC-42FE9376F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necessary</a:t>
            </a:r>
            <a:endParaRPr lang="fi-FI" dirty="0"/>
          </a:p>
          <a:p>
            <a:r>
              <a:rPr lang="fi-FI" dirty="0"/>
              <a:t>People </a:t>
            </a:r>
            <a:r>
              <a:rPr lang="fi-FI" dirty="0" err="1"/>
              <a:t>showing</a:t>
            </a:r>
            <a:r>
              <a:rPr lang="fi-FI" dirty="0"/>
              <a:t> </a:t>
            </a:r>
            <a:r>
              <a:rPr lang="fi-FI" dirty="0" err="1"/>
              <a:t>frustration</a:t>
            </a:r>
            <a:endParaRPr lang="fi-FI" dirty="0"/>
          </a:p>
          <a:p>
            <a:r>
              <a:rPr lang="fi-FI" dirty="0"/>
              <a:t>People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around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designed</a:t>
            </a:r>
            <a:r>
              <a:rPr lang="fi-FI" dirty="0"/>
              <a:t> </a:t>
            </a:r>
            <a:r>
              <a:rPr lang="fi-FI" dirty="0" err="1"/>
              <a:t>space</a:t>
            </a:r>
            <a:r>
              <a:rPr lang="fi-FI" dirty="0"/>
              <a:t>/ </a:t>
            </a:r>
            <a:r>
              <a:rPr lang="fi-FI" dirty="0" err="1"/>
              <a:t>technolgoy</a:t>
            </a:r>
            <a:endParaRPr lang="fi-FI" dirty="0"/>
          </a:p>
          <a:p>
            <a:r>
              <a:rPr lang="fi-FI" dirty="0"/>
              <a:t>People just </a:t>
            </a:r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of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infrastructure</a:t>
            </a:r>
            <a:endParaRPr lang="fi-FI" dirty="0"/>
          </a:p>
          <a:p>
            <a:r>
              <a:rPr lang="fi-FI" dirty="0" err="1"/>
              <a:t>Groups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awkward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negotiate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banally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expect</a:t>
            </a:r>
            <a:endParaRPr lang="fi-FI" dirty="0"/>
          </a:p>
          <a:p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clearly</a:t>
            </a:r>
            <a:r>
              <a:rPr lang="fi-FI" dirty="0"/>
              <a:t> </a:t>
            </a:r>
            <a:r>
              <a:rPr lang="fi-FI" dirty="0" err="1"/>
              <a:t>benefit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8697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08921-CC67-8C4B-AAA4-B91C1E9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follow</a:t>
            </a:r>
            <a:endParaRPr lang="fi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629DA3-01B5-1848-957C-71678831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921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901</TotalTime>
  <Words>327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Design ethnography</vt:lpstr>
      <vt:lpstr>Design ethnography</vt:lpstr>
      <vt:lpstr>Recognizing poor design to find place for improvement </vt:lpstr>
      <vt:lpstr>What might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Sampsa Hyysalo</dc:creator>
  <cp:lastModifiedBy>Sampsa Hyysalo</cp:lastModifiedBy>
  <cp:revision>9</cp:revision>
  <dcterms:created xsi:type="dcterms:W3CDTF">2019-01-22T18:12:05Z</dcterms:created>
  <dcterms:modified xsi:type="dcterms:W3CDTF">2019-01-23T09:13:30Z</dcterms:modified>
</cp:coreProperties>
</file>