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2" r:id="rId4"/>
    <p:sldId id="298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58333" autoAdjust="0"/>
  </p:normalViewPr>
  <p:slideViewPr>
    <p:cSldViewPr snapToGrid="0" snapToObjects="1">
      <p:cViewPr varScale="1">
        <p:scale>
          <a:sx n="62" d="100"/>
          <a:sy n="62" d="100"/>
        </p:scale>
        <p:origin x="3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15 JANUARY 2020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7" y="202467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questionnaire</a:t>
            </a:r>
            <a:br>
              <a:rPr lang="en-GB" dirty="0"/>
            </a:br>
            <a:endParaRPr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28956-2D2B-EA4D-A543-AC4D4EA1ACCB}"/>
              </a:ext>
            </a:extLst>
          </p:cNvPr>
          <p:cNvSpPr txBox="1"/>
          <p:nvPr/>
        </p:nvSpPr>
        <p:spPr>
          <a:xfrm>
            <a:off x="1448454" y="3394635"/>
            <a:ext cx="6374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 min. </a:t>
            </a:r>
          </a:p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have more time at the break and end of class to finish.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39" y="435128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Speakers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187690" y="1797203"/>
            <a:ext cx="87484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Ben Williamson</a:t>
            </a:r>
            <a:r>
              <a:rPr lang="en-GB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, Chancellor's Fellow, Education and Edinburgh Futures Institute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Ian McNeil</a:t>
            </a:r>
            <a:r>
              <a:rPr lang="en-GB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, Head of Infrastructure, Information &amp; Learning Technology Services, School of Social and Political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Matthew Lawson</a:t>
            </a:r>
            <a:r>
              <a:rPr lang="en-GB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, Student Engagement, Events and Reporting Programme Manager, Social Responsibility and Sustainability</a:t>
            </a:r>
          </a:p>
          <a:p>
            <a:pPr lvl="1" algn="ctr"/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6" y="1089497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At home</a:t>
            </a:r>
            <a:br>
              <a:rPr lang="en-GB" dirty="0"/>
            </a:br>
            <a:endParaRPr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28956-2D2B-EA4D-A543-AC4D4EA1ACCB}"/>
              </a:ext>
            </a:extLst>
          </p:cNvPr>
          <p:cNvSpPr txBox="1"/>
          <p:nvPr/>
        </p:nvSpPr>
        <p:spPr>
          <a:xfrm>
            <a:off x="749626" y="2625708"/>
            <a:ext cx="75061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Campus tracking assignment (see on Learn)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Readings. Prepare </a:t>
            </a:r>
            <a:r>
              <a:rPr lang="en-GB" sz="2200" b="1">
                <a:solidFill>
                  <a:schemeClr val="bg1"/>
                </a:solidFill>
                <a:latin typeface="Century Gothic" panose="020B0502020202020204" pitchFamily="34" charset="0"/>
              </a:rPr>
              <a:t>(by next Friday): </a:t>
            </a: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 paragraph of the most exciting or provocative ideas from one or more of the readings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mindmap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of the papers as you take notes</a:t>
            </a:r>
          </a:p>
        </p:txBody>
      </p:sp>
    </p:spTree>
    <p:extLst>
      <p:ext uri="{BB962C8B-B14F-4D97-AF65-F5344CB8AC3E}">
        <p14:creationId xmlns:p14="http://schemas.microsoft.com/office/powerpoint/2010/main" val="3162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28" y="4538382"/>
            <a:ext cx="7772400" cy="1362075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Any closing issues, general questions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3405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B61BB8E5DFD42855305B3F61446A8" ma:contentTypeVersion="10" ma:contentTypeDescription="Create a new document." ma:contentTypeScope="" ma:versionID="2b9fc1e256191cff763eaa86bfc4970e">
  <xsd:schema xmlns:xsd="http://www.w3.org/2001/XMLSchema" xmlns:xs="http://www.w3.org/2001/XMLSchema" xmlns:p="http://schemas.microsoft.com/office/2006/metadata/properties" xmlns:ns2="15340a39-aa98-4778-93b1-49477ecd10fd" xmlns:ns3="57431142-e240-4ace-a799-2cfb910cf108" targetNamespace="http://schemas.microsoft.com/office/2006/metadata/properties" ma:root="true" ma:fieldsID="e52cfd06b0539ea72f172a31c094215c" ns2:_="" ns3:_="">
    <xsd:import namespace="15340a39-aa98-4778-93b1-49477ecd10fd"/>
    <xsd:import namespace="57431142-e240-4ace-a799-2cfb910cf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0a39-aa98-4778-93b1-49477ecd1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31142-e240-4ace-a799-2cfb910cf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4959B7-CB37-4DC1-A67C-C1BD2CC3E1CA}"/>
</file>

<file path=customXml/itemProps2.xml><?xml version="1.0" encoding="utf-8"?>
<ds:datastoreItem xmlns:ds="http://schemas.openxmlformats.org/officeDocument/2006/customXml" ds:itemID="{3F0A2E99-373D-4BA0-ADB2-780A6FFD17F2}"/>
</file>

<file path=customXml/itemProps3.xml><?xml version="1.0" encoding="utf-8"?>
<ds:datastoreItem xmlns:ds="http://schemas.openxmlformats.org/officeDocument/2006/customXml" ds:itemID="{38FA09B4-AC3E-47DF-9AF6-C177486DF4B3}"/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137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DATA, DESIGN &amp; THE CITY</vt:lpstr>
      <vt:lpstr>questionnaire </vt:lpstr>
      <vt:lpstr>Speakers</vt:lpstr>
      <vt:lpstr>At home </vt:lpstr>
      <vt:lpstr>Any closing issues, general questions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34</cp:revision>
  <dcterms:created xsi:type="dcterms:W3CDTF">2018-11-01T20:24:52Z</dcterms:created>
  <dcterms:modified xsi:type="dcterms:W3CDTF">2020-01-13T17:38:40Z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0x010100589B61BB8E5DFD42855305B3F61446A8</vt:lpwstr>
  </property>
</Properties>
</file>