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app0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08" r:id="rId3"/>
    <p:sldId id="298" r:id="rId4"/>
    <p:sldId id="302" r:id="rId5"/>
    <p:sldId id="309" r:id="rId6"/>
    <p:sldId id="310" r:id="rId7"/>
    <p:sldId id="33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5" autoAdjust="0"/>
    <p:restoredTop sz="81636" autoAdjust="0"/>
  </p:normalViewPr>
  <p:slideViewPr>
    <p:cSldViewPr snapToGrid="0" snapToObjects="1">
      <p:cViewPr varScale="1">
        <p:scale>
          <a:sx n="90" d="100"/>
          <a:sy n="90" d="100"/>
        </p:scale>
        <p:origin x="23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C96BA-08DA-2D41-9ABB-71839B9120E1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5FF4D-D286-9945-84D1-EE6F4129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3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1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chemeClr val="bg1"/>
                </a:solidFill>
                <a:latin typeface="Century Gothic" panose="020B0502020202020204" pitchFamily="34" charset="0"/>
              </a:rPr>
              <a:t>Where did the rubbish come from?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chemeClr val="bg1"/>
                </a:solidFill>
                <a:latin typeface="Century Gothic" panose="020B0502020202020204" pitchFamily="34" charset="0"/>
              </a:rPr>
              <a:t>Could you find information on what happens to that waste?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chemeClr val="bg1"/>
                </a:solidFill>
                <a:latin typeface="Century Gothic" panose="020B0502020202020204" pitchFamily="34" charset="0"/>
              </a:rPr>
              <a:t>Could you reduce the amount of things you throw away so you don’t get so many things?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chemeClr val="bg1"/>
                </a:solidFill>
                <a:latin typeface="Century Gothic" panose="020B0502020202020204" pitchFamily="34" charset="0"/>
              </a:rPr>
              <a:t>Could it be reused (upcycled) in some way?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chemeClr val="bg1"/>
                </a:solidFill>
                <a:latin typeface="Century Gothic" panose="020B0502020202020204" pitchFamily="34" charset="0"/>
              </a:rPr>
              <a:t>What problems with data collection did you have?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84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85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36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1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DATA, DESIGN &amp; THE CITY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GB" b="1" dirty="0"/>
              <a:t>JAMES STEWART &amp; MORGAN CURRIE</a:t>
            </a:r>
            <a:endParaRPr lang="en-GB" sz="3700" b="1" dirty="0"/>
          </a:p>
          <a:p>
            <a:pPr marL="0" lvl="0" indent="0">
              <a:buNone/>
            </a:pPr>
            <a:endParaRPr lang="en-GB" sz="3700" b="1" dirty="0"/>
          </a:p>
          <a:p>
            <a:pPr marL="0" lvl="0" indent="0">
              <a:buNone/>
            </a:pPr>
            <a:r>
              <a:rPr lang="en-GB" b="1" dirty="0"/>
              <a:t>29 JANUARY 2020</a:t>
            </a:r>
            <a:endParaRPr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15 January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626" y="2492038"/>
            <a:ext cx="8394373" cy="3136601"/>
          </a:xfrm>
        </p:spPr>
        <p:txBody>
          <a:bodyPr>
            <a:noAutofit/>
          </a:bodyPr>
          <a:lstStyle/>
          <a:p>
            <a:r>
              <a:rPr lang="en-GB" sz="2200" dirty="0"/>
              <a:t> </a:t>
            </a:r>
            <a:br>
              <a:rPr lang="en-GB" sz="2200" dirty="0"/>
            </a:br>
            <a:br>
              <a:rPr lang="en-GB" sz="2200" dirty="0"/>
            </a:br>
            <a:endParaRPr sz="22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F3C3053-1B7A-7941-A183-E236DB2A7CE6}"/>
              </a:ext>
            </a:extLst>
          </p:cNvPr>
          <p:cNvSpPr txBox="1">
            <a:spLocks/>
          </p:cNvSpPr>
          <p:nvPr/>
        </p:nvSpPr>
        <p:spPr>
          <a:xfrm>
            <a:off x="749626" y="583402"/>
            <a:ext cx="7772400" cy="10041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schedule</a:t>
            </a:r>
            <a:endParaRPr lang="en-GB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0FEB8-0239-D647-A689-9C6F3CF221DE}"/>
              </a:ext>
            </a:extLst>
          </p:cNvPr>
          <p:cNvSpPr txBox="1"/>
          <p:nvPr/>
        </p:nvSpPr>
        <p:spPr>
          <a:xfrm>
            <a:off x="470226" y="2095024"/>
            <a:ext cx="8331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AutoNum type="arabicPeriod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Announcements and reflective exercise  </a:t>
            </a:r>
          </a:p>
          <a:p>
            <a:pPr lvl="1">
              <a:buAutoNum type="arabicPeriod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AutoNum type="arabicPeriod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Bettina </a:t>
            </a:r>
            <a:r>
              <a:rPr lang="en-GB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Nissen</a:t>
            </a: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and Charles </a:t>
            </a:r>
            <a:r>
              <a:rPr lang="en-GB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Raab</a:t>
            </a: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lvl="1">
              <a:buAutoNum type="arabicPeriod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AutoNum type="arabicPeriod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Group prep</a:t>
            </a:r>
          </a:p>
          <a:p>
            <a:pPr lvl="1">
              <a:buAutoNum type="arabicPeriod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6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F3C3053-1B7A-7941-A183-E236DB2A7CE6}"/>
              </a:ext>
            </a:extLst>
          </p:cNvPr>
          <p:cNvSpPr txBox="1">
            <a:spLocks/>
          </p:cNvSpPr>
          <p:nvPr/>
        </p:nvSpPr>
        <p:spPr>
          <a:xfrm>
            <a:off x="615515" y="2068995"/>
            <a:ext cx="7772400" cy="10041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announcements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43624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962718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Just writing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68367-0469-F24C-A782-45976BA165FB}"/>
              </a:ext>
            </a:extLst>
          </p:cNvPr>
          <p:cNvSpPr txBox="1"/>
          <p:nvPr/>
        </p:nvSpPr>
        <p:spPr>
          <a:xfrm>
            <a:off x="560948" y="2562727"/>
            <a:ext cx="8331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(5 min.)</a:t>
            </a:r>
          </a:p>
          <a:p>
            <a:pPr lvl="1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From the readings: What have you learned about the word ‘data’?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From the data tracking exercise: What have you learned about your own data traces?</a:t>
            </a:r>
          </a:p>
          <a:p>
            <a:pPr lvl="1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33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627" y="2301770"/>
            <a:ext cx="7772400" cy="1004196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GB" dirty="0"/>
              <a:t>Bettina </a:t>
            </a:r>
            <a:r>
              <a:rPr lang="en-GB" dirty="0" err="1"/>
              <a:t>nissen</a:t>
            </a:r>
            <a:br>
              <a:rPr lang="en-GB" dirty="0"/>
            </a:br>
            <a:r>
              <a:rPr lang="en-GB" sz="3000" dirty="0"/>
              <a:t>Design Informatics</a:t>
            </a:r>
            <a:br>
              <a:rPr lang="en-GB" dirty="0"/>
            </a:b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402121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44" y="2512744"/>
            <a:ext cx="8322555" cy="1004196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GB" dirty="0"/>
              <a:t>Charles </a:t>
            </a:r>
            <a:r>
              <a:rPr lang="en-GB" dirty="0" err="1"/>
              <a:t>raab</a:t>
            </a:r>
            <a:br>
              <a:rPr lang="en-GB" dirty="0"/>
            </a:br>
            <a:r>
              <a:rPr lang="en-GB" sz="3000" dirty="0"/>
              <a:t>Political and International Relations</a:t>
            </a:r>
            <a:br>
              <a:rPr lang="en-GB" dirty="0"/>
            </a:b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82457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484" y="845134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Next class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68367-0469-F24C-A782-45976BA165FB}"/>
              </a:ext>
            </a:extLst>
          </p:cNvPr>
          <p:cNvSpPr txBox="1"/>
          <p:nvPr/>
        </p:nvSpPr>
        <p:spPr>
          <a:xfrm>
            <a:off x="837018" y="1321810"/>
            <a:ext cx="79783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Meet at 9am for a short lecture about fieldwork and data protection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Bring your information sheets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Then go out into the field!</a:t>
            </a:r>
          </a:p>
          <a:p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22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9B61BB8E5DFD42855305B3F61446A8" ma:contentTypeVersion="12" ma:contentTypeDescription="Create a new document." ma:contentTypeScope="" ma:versionID="c91a728970a9788c8dc91dfe6ae6fcfc">
  <xsd:schema xmlns:xsd="http://www.w3.org/2001/XMLSchema" xmlns:xs="http://www.w3.org/2001/XMLSchema" xmlns:p="http://schemas.microsoft.com/office/2006/metadata/properties" xmlns:ns2="15340a39-aa98-4778-93b1-49477ecd10fd" xmlns:ns3="57431142-e240-4ace-a799-2cfb910cf108" targetNamespace="http://schemas.microsoft.com/office/2006/metadata/properties" ma:root="true" ma:fieldsID="cc9104718f188c4a0cb7ecf3f25df29e" ns2:_="" ns3:_="">
    <xsd:import namespace="15340a39-aa98-4778-93b1-49477ecd10fd"/>
    <xsd:import namespace="57431142-e240-4ace-a799-2cfb910cf1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40a39-aa98-4778-93b1-49477ecd10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31142-e240-4ace-a799-2cfb910cf10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E17447-A3FE-4328-92D9-1AAF6F35E034}"/>
</file>

<file path=customXml/itemProps2.xml><?xml version="1.0" encoding="utf-8"?>
<ds:datastoreItem xmlns:ds="http://schemas.openxmlformats.org/officeDocument/2006/customXml" ds:itemID="{E5D77A43-9E32-4742-8802-413DAF15915C}"/>
</file>

<file path=customXml/itemProps3.xml><?xml version="1.0" encoding="utf-8"?>
<ds:datastoreItem xmlns:ds="http://schemas.openxmlformats.org/officeDocument/2006/customXml" ds:itemID="{516275D3-067E-4AD8-A902-CACDD7AB7F76}"/>
</file>

<file path=docProps/app.xml><?xml version="1.0" encoding="utf-8"?>
<Properties xmlns="http://schemas.openxmlformats.org/officeDocument/2006/extended-properties" xmlns:vt="http://schemas.openxmlformats.org/officeDocument/2006/docPropsVTypes">
  <TotalTime>4083</TotalTime>
  <Words>175</Words>
  <Application>Microsoft Macintosh PowerPoint</Application>
  <PresentationFormat>On-screen Show (4:3)</PresentationFormat>
  <Paragraphs>48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Office Theme</vt:lpstr>
      <vt:lpstr>DATA, DESIGN &amp; THE CITY</vt:lpstr>
      <vt:lpstr>   </vt:lpstr>
      <vt:lpstr>PowerPoint Presentation</vt:lpstr>
      <vt:lpstr>Just writing</vt:lpstr>
      <vt:lpstr>Bettina nissen Design Informatics </vt:lpstr>
      <vt:lpstr>Charles raab Political and International Relations </vt:lpstr>
      <vt:lpstr>Next class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Design and Society</dc:title>
  <dc:creator>Ewan Klein, Hassan Waheed, Alexis Heeren</dc:creator>
  <cp:keywords/>
  <cp:lastModifiedBy>CURRIE Morgan</cp:lastModifiedBy>
  <cp:revision>79</cp:revision>
  <dcterms:created xsi:type="dcterms:W3CDTF">2018-11-01T20:24:52Z</dcterms:created>
  <dcterms:modified xsi:type="dcterms:W3CDTF">2020-01-29T09:33:21Z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0x010100589B61BB8E5DFD42855305B3F61446A8</vt:lpwstr>
  </property>
</Properties>
</file>