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app0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02" r:id="rId3"/>
    <p:sldId id="343" r:id="rId4"/>
    <p:sldId id="341" r:id="rId5"/>
    <p:sldId id="339" r:id="rId6"/>
    <p:sldId id="34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81636" autoAdjust="0"/>
  </p:normalViewPr>
  <p:slideViewPr>
    <p:cSldViewPr snapToGrid="0" snapToObjects="1">
      <p:cViewPr varScale="1">
        <p:scale>
          <a:sx n="90" d="100"/>
          <a:sy n="90" d="100"/>
        </p:scale>
        <p:origin x="230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C96BA-08DA-2D41-9ABB-71839B9120E1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5FF4D-D286-9945-84D1-EE6F4129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3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https://</a:t>
            </a:r>
            <a:r>
              <a:rPr lang="en-US" b="0" dirty="0" err="1"/>
              <a:t>www.theguardian.com</a:t>
            </a:r>
            <a:r>
              <a:rPr lang="en-US" b="0" dirty="0"/>
              <a:t>/environment/2019/</a:t>
            </a:r>
            <a:r>
              <a:rPr lang="en-US" b="0" dirty="0" err="1"/>
              <a:t>feb</a:t>
            </a:r>
            <a:r>
              <a:rPr lang="en-US" b="0" dirty="0"/>
              <a:t>/03/belgian-kids-march-against-climate-change-why-dont-ours-ask-dutch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84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9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76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78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86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DATA, DESIGN &amp; THE CITY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GB" b="1" dirty="0"/>
              <a:t>JAMES STEWART &amp; MORGAN CURRIE</a:t>
            </a:r>
            <a:endParaRPr lang="en-GB" sz="3700" b="1" dirty="0"/>
          </a:p>
          <a:p>
            <a:pPr marL="0" lvl="0" indent="0">
              <a:buNone/>
            </a:pPr>
            <a:endParaRPr lang="en-GB" sz="3700" b="1" dirty="0"/>
          </a:p>
          <a:p>
            <a:pPr marL="0" lvl="0" indent="0">
              <a:buNone/>
            </a:pPr>
            <a:r>
              <a:rPr lang="en-GB" b="1" dirty="0"/>
              <a:t>7 FEBRUARY 2019</a:t>
            </a:r>
            <a:endParaRPr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15 January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1725643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announcements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D68367-0469-F24C-A782-45976BA165FB}"/>
              </a:ext>
            </a:extLst>
          </p:cNvPr>
          <p:cNvSpPr txBox="1"/>
          <p:nvPr/>
        </p:nvSpPr>
        <p:spPr>
          <a:xfrm>
            <a:off x="281548" y="2533720"/>
            <a:ext cx="833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lvl="1"/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3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1038-4195-C943-A5E5-DF984AAB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200025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7D858-A46A-EC41-A599-AFD04907E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486" y="1028700"/>
            <a:ext cx="4737100" cy="2368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5C69D-842D-CE4B-8D48-AAC0E624FBA2}"/>
              </a:ext>
            </a:extLst>
          </p:cNvPr>
          <p:cNvSpPr txBox="1"/>
          <p:nvPr/>
        </p:nvSpPr>
        <p:spPr>
          <a:xfrm>
            <a:off x="524436" y="3848170"/>
            <a:ext cx="8331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Jessica Feldman</a:t>
            </a:r>
          </a:p>
          <a:p>
            <a:pPr lvl="1"/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/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Radical Protocols: Designing Democratic Tools in Social Movements</a:t>
            </a:r>
          </a:p>
          <a:p>
            <a:pPr lvl="1"/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/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Next Friday 12:00 – 14:00, Main Library</a:t>
            </a:r>
          </a:p>
          <a:p>
            <a:pPr lvl="1"/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10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962718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Just writing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D68367-0469-F24C-A782-45976BA165FB}"/>
              </a:ext>
            </a:extLst>
          </p:cNvPr>
          <p:cNvSpPr txBox="1"/>
          <p:nvPr/>
        </p:nvSpPr>
        <p:spPr>
          <a:xfrm>
            <a:off x="281548" y="2533720"/>
            <a:ext cx="8331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(5 min.)</a:t>
            </a:r>
          </a:p>
          <a:p>
            <a:pPr lvl="1"/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What are some of the challenges you encountered in the field?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Are there any ethical challenges you ran into?</a:t>
            </a:r>
          </a:p>
          <a:p>
            <a:pPr lvl="1"/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31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349" y="2095891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presentations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86216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487" y="924316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presentations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E52D13-BFF8-BA40-AFD3-B2638C2BF3E4}"/>
              </a:ext>
            </a:extLst>
          </p:cNvPr>
          <p:cNvSpPr txBox="1"/>
          <p:nvPr/>
        </p:nvSpPr>
        <p:spPr>
          <a:xfrm>
            <a:off x="1767449" y="3090932"/>
            <a:ext cx="8331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5 minutes each</a:t>
            </a:r>
          </a:p>
          <a:p>
            <a:pPr lvl="1"/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plus 5 minutes of q &amp; a</a:t>
            </a:r>
          </a:p>
          <a:p>
            <a:pPr lvl="1"/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78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9B61BB8E5DFD42855305B3F61446A8" ma:contentTypeVersion="12" ma:contentTypeDescription="Create a new document." ma:contentTypeScope="" ma:versionID="c91a728970a9788c8dc91dfe6ae6fcfc">
  <xsd:schema xmlns:xsd="http://www.w3.org/2001/XMLSchema" xmlns:xs="http://www.w3.org/2001/XMLSchema" xmlns:p="http://schemas.microsoft.com/office/2006/metadata/properties" xmlns:ns2="15340a39-aa98-4778-93b1-49477ecd10fd" xmlns:ns3="57431142-e240-4ace-a799-2cfb910cf108" targetNamespace="http://schemas.microsoft.com/office/2006/metadata/properties" ma:root="true" ma:fieldsID="cc9104718f188c4a0cb7ecf3f25df29e" ns2:_="" ns3:_="">
    <xsd:import namespace="15340a39-aa98-4778-93b1-49477ecd10fd"/>
    <xsd:import namespace="57431142-e240-4ace-a799-2cfb910cf1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40a39-aa98-4778-93b1-49477ecd10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431142-e240-4ace-a799-2cfb910cf10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89F61A-9A10-4EC3-A336-A507EF57C04A}"/>
</file>

<file path=customXml/itemProps2.xml><?xml version="1.0" encoding="utf-8"?>
<ds:datastoreItem xmlns:ds="http://schemas.openxmlformats.org/officeDocument/2006/customXml" ds:itemID="{680A966C-8D49-4119-97F5-35A847FC4495}"/>
</file>

<file path=customXml/itemProps3.xml><?xml version="1.0" encoding="utf-8"?>
<ds:datastoreItem xmlns:ds="http://schemas.openxmlformats.org/officeDocument/2006/customXml" ds:itemID="{9687D8DA-FC17-4700-A7FB-2D40BAA18CCE}"/>
</file>

<file path=docProps/app.xml><?xml version="1.0" encoding="utf-8"?>
<Properties xmlns="http://schemas.openxmlformats.org/officeDocument/2006/extended-properties" xmlns:vt="http://schemas.openxmlformats.org/officeDocument/2006/docPropsVTypes">
  <TotalTime>7031</TotalTime>
  <Words>99</Words>
  <Application>Microsoft Macintosh PowerPoint</Application>
  <PresentationFormat>On-screen Show (4:3)</PresentationFormat>
  <Paragraphs>29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Office Theme</vt:lpstr>
      <vt:lpstr>DATA, DESIGN &amp; THE CITY</vt:lpstr>
      <vt:lpstr>announcements</vt:lpstr>
      <vt:lpstr>Event</vt:lpstr>
      <vt:lpstr>Just writing</vt:lpstr>
      <vt:lpstr>presentations</vt:lpstr>
      <vt:lpstr>presentations</vt:lpstr>
    </vt:vector>
  </TitlesOfParts>
  <LinksUpToDate>false</LinksUpToDate>
  <SharedDoc>false</SharedDoc>
  <HyperlinksChanged>false</HyperlinksChanged>
  <AppVersion>16.0016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Design and Society</dc:title>
  <dc:creator>Ewan Klein, Hassan Waheed, Alexis Heeren</dc:creator>
  <cp:keywords/>
  <cp:lastModifiedBy>CURRIE Morgan</cp:lastModifiedBy>
  <cp:revision>85</cp:revision>
  <dcterms:created xsi:type="dcterms:W3CDTF">2018-11-01T20:24:52Z</dcterms:created>
  <dcterms:modified xsi:type="dcterms:W3CDTF">2020-02-07T09:37:58Z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0x010100589B61BB8E5DFD42855305B3F61446A8</vt:lpwstr>
  </property>
</Properties>
</file>