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8" r:id="rId4"/>
    <p:sldId id="301" r:id="rId5"/>
    <p:sldId id="272" r:id="rId6"/>
    <p:sldId id="302" r:id="rId7"/>
    <p:sldId id="295" r:id="rId8"/>
    <p:sldId id="299" r:id="rId9"/>
    <p:sldId id="296" r:id="rId10"/>
    <p:sldId id="300" r:id="rId11"/>
    <p:sldId id="269" r:id="rId12"/>
    <p:sldId id="270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58359" autoAdjust="0"/>
  </p:normalViewPr>
  <p:slideViewPr>
    <p:cSldViewPr snapToGrid="0" snapToObjects="1">
      <p:cViewPr varScale="1">
        <p:scale>
          <a:sx n="63" d="100"/>
          <a:sy n="63" d="100"/>
        </p:scale>
        <p:origin x="3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stic23jan.eventbrite.co.uk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23 JANUARY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15" y="95022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3AE4-310F-D445-BBD3-48354A6752F5}"/>
              </a:ext>
            </a:extLst>
          </p:cNvPr>
          <p:cNvSpPr txBox="1"/>
          <p:nvPr/>
        </p:nvSpPr>
        <p:spPr>
          <a:xfrm>
            <a:off x="495562" y="2069819"/>
            <a:ext cx="78581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(10:20-10:50)</a:t>
            </a: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Exchange contact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See (1)</a:t>
            </a:r>
          </a:p>
        </p:txBody>
      </p:sp>
    </p:spTree>
    <p:extLst>
      <p:ext uri="{BB962C8B-B14F-4D97-AF65-F5344CB8AC3E}">
        <p14:creationId xmlns:p14="http://schemas.microsoft.com/office/powerpoint/2010/main" val="45378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Sub-Themes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18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Design a campaign to raise general public awareness about upcycling and the circular economy</a:t>
            </a:r>
          </a:p>
          <a:p>
            <a:endParaRPr lang="en-GB" b="1" dirty="0"/>
          </a:p>
          <a:p>
            <a:r>
              <a:rPr lang="en-GB" b="1" dirty="0"/>
              <a:t>Capture data and indicators to make local systems of the city’s waste streams and consumption more visible</a:t>
            </a:r>
          </a:p>
          <a:p>
            <a:endParaRPr lang="en-GB" b="1" dirty="0"/>
          </a:p>
          <a:p>
            <a:r>
              <a:rPr lang="en-GB" b="1" dirty="0"/>
              <a:t>Capture data and indicators to make the circular economy more visible and tractable</a:t>
            </a:r>
          </a:p>
          <a:p>
            <a:endParaRPr lang="en-GB" b="1" dirty="0"/>
          </a:p>
          <a:p>
            <a:r>
              <a:rPr lang="en-GB" b="1" dirty="0"/>
              <a:t>Create new ways to enable recycling, reuse and upcycling projects (both online and offline)</a:t>
            </a:r>
          </a:p>
          <a:p>
            <a:endParaRPr lang="en-GB" b="1" dirty="0"/>
          </a:p>
          <a:p>
            <a:r>
              <a:rPr lang="en-GB" b="1" dirty="0"/>
              <a:t>Design a political campaign aimed at changing policies and laws at city and state level</a:t>
            </a:r>
          </a:p>
          <a:p>
            <a:endParaRPr lang="en-GB" b="1" dirty="0"/>
          </a:p>
          <a:p>
            <a:r>
              <a:rPr lang="en-GB" b="1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6870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83312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Between Now and Friday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77160"/>
            <a:ext cx="8229600" cy="4525963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your interests to a more specific problem (this can remain flexible for now)</a:t>
            </a:r>
          </a:p>
          <a:p>
            <a:pPr lvl="1">
              <a:buAutoNum type="arabicPeriod"/>
            </a:pPr>
            <a:endParaRPr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AutoNum type="arabicPeriod"/>
            </a:pP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Compare schedules — what blocks of time can you find together 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the </a:t>
            </a: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next 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two </a:t>
            </a: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s?</a:t>
            </a:r>
            <a:endParaRPr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3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28" y="4538382"/>
            <a:ext cx="7772400" cy="1362075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Any closing issues, general questions?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340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7" y="202467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Design thinking in the field</a:t>
            </a:r>
            <a:br>
              <a:rPr lang="en-GB" dirty="0"/>
            </a:br>
            <a:endParaRPr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6" y="2492039"/>
            <a:ext cx="8394373" cy="1004196"/>
          </a:xfrm>
        </p:spPr>
        <p:txBody>
          <a:bodyPr>
            <a:noAutofit/>
          </a:bodyPr>
          <a:lstStyle/>
          <a:p>
            <a:r>
              <a:rPr lang="en-GB" sz="2200" dirty="0"/>
              <a:t>9:00-9:15 – reflective writing, review, &amp; introductions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9:15-9:45 – </a:t>
            </a:r>
            <a:r>
              <a:rPr lang="en-GB" sz="2200" dirty="0" err="1"/>
              <a:t>Sampsa</a:t>
            </a:r>
            <a:r>
              <a:rPr lang="en-GB" sz="2200" dirty="0"/>
              <a:t> </a:t>
            </a:r>
            <a:r>
              <a:rPr lang="en-GB" sz="2200" dirty="0" err="1"/>
              <a:t>Hyyslo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9:45-10:15 – Anton </a:t>
            </a:r>
            <a:r>
              <a:rPr lang="en-GB" sz="2200" dirty="0" err="1"/>
              <a:t>Puzorjov</a:t>
            </a:r>
            <a:r>
              <a:rPr lang="en-GB" sz="2200" dirty="0"/>
              <a:t> from one cherry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10:15-10:20 – break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10:20-10:50 – team assignments</a:t>
            </a:r>
            <a:br>
              <a:rPr lang="en-GB" sz="2200" dirty="0"/>
            </a:br>
            <a:br>
              <a:rPr lang="en-GB" sz="2200" dirty="0"/>
            </a:b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3C3053-1B7A-7941-A183-E236DB2A7CE6}"/>
              </a:ext>
            </a:extLst>
          </p:cNvPr>
          <p:cNvSpPr txBox="1">
            <a:spLocks/>
          </p:cNvSpPr>
          <p:nvPr/>
        </p:nvSpPr>
        <p:spPr>
          <a:xfrm>
            <a:off x="749627" y="1020483"/>
            <a:ext cx="7772400" cy="100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schedule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362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3C3053-1B7A-7941-A183-E236DB2A7CE6}"/>
              </a:ext>
            </a:extLst>
          </p:cNvPr>
          <p:cNvSpPr txBox="1">
            <a:spLocks/>
          </p:cNvSpPr>
          <p:nvPr/>
        </p:nvSpPr>
        <p:spPr>
          <a:xfrm>
            <a:off x="749627" y="1020483"/>
            <a:ext cx="7772400" cy="100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Upcoming event: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CD8E-3817-3B4C-92A2-FCD2A2DC8031}"/>
              </a:ext>
            </a:extLst>
          </p:cNvPr>
          <p:cNvSpPr txBox="1"/>
          <p:nvPr/>
        </p:nvSpPr>
        <p:spPr>
          <a:xfrm>
            <a:off x="470227" y="3000039"/>
            <a:ext cx="833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23/1 Transition Edinburgh - Community Workshop on “How can we as consumers get supermarkets to reduce plastic packaging for products?”</a:t>
            </a:r>
          </a:p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6pm-8.30pm. </a:t>
            </a:r>
          </a:p>
          <a:p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Sign up: </a:t>
            </a:r>
            <a:r>
              <a:rPr lang="en-GB" sz="2500" b="1" u="sng" dirty="0">
                <a:solidFill>
                  <a:schemeClr val="bg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https://plastic23jan.eventbrite.co.uk</a:t>
            </a:r>
            <a:endParaRPr lang="en-GB" sz="25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96206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324137"/>
            <a:ext cx="833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writing will be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Outcome doesn’t matter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Preparation for ‘real’ writing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We’ll give you a prompt; write it as the first thing on the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Keep your hand moving on the page until time is up. Doesn’t need to be fast. Don’t stop until time is up!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 don’t need to write well. You don’t even need to like what you’ve written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 more information: https://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www.ed.ac.uk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/reflection</a:t>
            </a: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649257"/>
            <a:ext cx="833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 mins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Remember what you can from Friday’s 2 talks. What are some of the main problems faced by one or both groups?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some possible interventions you could make if you had all the time and resources necessary?</a:t>
            </a: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2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Design ethnography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Sampsa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Hyyslo</a:t>
            </a: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(9:15-9:45)</a:t>
            </a:r>
          </a:p>
        </p:txBody>
      </p:sp>
    </p:spTree>
    <p:extLst>
      <p:ext uri="{BB962C8B-B14F-4D97-AF65-F5344CB8AC3E}">
        <p14:creationId xmlns:p14="http://schemas.microsoft.com/office/powerpoint/2010/main" val="32829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One cherry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Anton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Puzorjov</a:t>
            </a: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(9:45-10:15)</a:t>
            </a:r>
          </a:p>
        </p:txBody>
      </p:sp>
    </p:spTree>
    <p:extLst>
      <p:ext uri="{BB962C8B-B14F-4D97-AF65-F5344CB8AC3E}">
        <p14:creationId xmlns:p14="http://schemas.microsoft.com/office/powerpoint/2010/main" val="393421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break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383630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366</Words>
  <Application>Microsoft Macintosh PowerPoint</Application>
  <PresentationFormat>On-screen Show (4:3)</PresentationFormat>
  <Paragraphs>69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DATA, DESIGN &amp; THE CITY</vt:lpstr>
      <vt:lpstr>Design thinking in the field </vt:lpstr>
      <vt:lpstr>9:00-9:15 – reflective writing, review, &amp; introductions  9:15-9:45 – Sampsa Hyyslo  9:45-10:15 – Anton Puzorjov from one cherry  10:15-10:20 – break  10:20-10:50 – team assignments  </vt:lpstr>
      <vt:lpstr>PowerPoint Presentation</vt:lpstr>
      <vt:lpstr>Just writing</vt:lpstr>
      <vt:lpstr>Just writing</vt:lpstr>
      <vt:lpstr>Design ethnography</vt:lpstr>
      <vt:lpstr>One cherry</vt:lpstr>
      <vt:lpstr>break</vt:lpstr>
      <vt:lpstr>teams</vt:lpstr>
      <vt:lpstr>Sub-Themes</vt:lpstr>
      <vt:lpstr>Between Now and Friday</vt:lpstr>
      <vt:lpstr>Any closing issues, general 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35</cp:revision>
  <dcterms:created xsi:type="dcterms:W3CDTF">2018-11-01T20:24:52Z</dcterms:created>
  <dcterms:modified xsi:type="dcterms:W3CDTF">2019-01-22T14:04:58Z</dcterms:modified>
</cp:coreProperties>
</file>