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72" r:id="rId4"/>
    <p:sldId id="296" r:id="rId5"/>
    <p:sldId id="295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58359" autoAdjust="0"/>
  </p:normalViewPr>
  <p:slideViewPr>
    <p:cSldViewPr snapToGrid="0" snapToObjects="1">
      <p:cViewPr varScale="1">
        <p:scale>
          <a:sx n="63" d="100"/>
          <a:sy n="63" d="100"/>
        </p:scale>
        <p:origin x="31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2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17 JANUARY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27" y="202467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questionnaire</a:t>
            </a:r>
            <a:br>
              <a:rPr lang="en-GB" dirty="0"/>
            </a:br>
            <a:endParaRPr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28956-2D2B-EA4D-A543-AC4D4EA1ACCB}"/>
              </a:ext>
            </a:extLst>
          </p:cNvPr>
          <p:cNvSpPr txBox="1"/>
          <p:nvPr/>
        </p:nvSpPr>
        <p:spPr>
          <a:xfrm>
            <a:off x="1448454" y="3394635"/>
            <a:ext cx="6374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 min. </a:t>
            </a:r>
          </a:p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have more time at the break and end of class to finish.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Transition </a:t>
            </a:r>
            <a:r>
              <a:rPr lang="en-GB" dirty="0" err="1"/>
              <a:t>edinburgh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229254" y="2649257"/>
            <a:ext cx="7858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Katharina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Bouchaar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&amp; Mike 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Wignall</a:t>
            </a: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(9:10-10:10)</a:t>
            </a: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break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229254" y="2649257"/>
            <a:ext cx="7858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383630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 Edinburgh forge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30C18-8D25-BD4C-A801-5D19B3468790}"/>
              </a:ext>
            </a:extLst>
          </p:cNvPr>
          <p:cNvSpPr txBox="1"/>
          <p:nvPr/>
        </p:nvSpPr>
        <p:spPr>
          <a:xfrm>
            <a:off x="229254" y="2649257"/>
            <a:ext cx="7858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Evan Morgan</a:t>
            </a:r>
          </a:p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(10:15-10:45)</a:t>
            </a:r>
          </a:p>
        </p:txBody>
      </p:sp>
    </p:spTree>
    <p:extLst>
      <p:ext uri="{BB962C8B-B14F-4D97-AF65-F5344CB8AC3E}">
        <p14:creationId xmlns:p14="http://schemas.microsoft.com/office/powerpoint/2010/main" val="328296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28" y="4538382"/>
            <a:ext cx="7772400" cy="1362075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Any closing issues, general questions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3405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68</Words>
  <Application>Microsoft Macintosh PowerPoint</Application>
  <PresentationFormat>On-screen Show (4:3)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DATA, DESIGN &amp; THE CITY</vt:lpstr>
      <vt:lpstr>questionnaire </vt:lpstr>
      <vt:lpstr>Transition edinburgh</vt:lpstr>
      <vt:lpstr>break</vt:lpstr>
      <vt:lpstr>The Edinburgh forge</vt:lpstr>
      <vt:lpstr>Any closing issues, general questions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29</cp:revision>
  <dcterms:created xsi:type="dcterms:W3CDTF">2018-11-01T20:24:52Z</dcterms:created>
  <dcterms:modified xsi:type="dcterms:W3CDTF">2019-01-17T13:02:43Z</dcterms:modified>
</cp:coreProperties>
</file>