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" Type="http://schemas.openxmlformats.org/officeDocument/2006/relationships/viewProps" Target="viewProps.xml" /><Relationship Id="rId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 yourself an empty writing book just for this course It’s up to you whether it’s lined or unlined. This book will be </a:t>
            </a:r>
            <a:r>
              <a:rPr b="1"/>
              <a:t>private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Outcome doesn’t matter Preparation for ‘real’ writing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It’s in the doing.</a:t>
            </a:r>
          </a:p>
          <a:p>
            <a:pPr lvl="1">
              <a:buAutoNum type="arabicPeriod"/>
            </a:pPr>
            <a:r>
              <a:rPr/>
              <a:t>You need a </a:t>
            </a:r>
            <a:r>
              <a:rPr b="1"/>
              <a:t>prompt</a:t>
            </a:r>
            <a:r>
              <a:rPr/>
              <a:t> – we’ll give you a couple initially. It frames what you are going to write.</a:t>
            </a:r>
          </a:p>
          <a:p>
            <a:pPr lvl="1">
              <a:buAutoNum type="arabicPeriod"/>
            </a:pPr>
            <a:r>
              <a:rPr/>
              <a:t>Write the prompt you’ve chosen as the first thing on the page.</a:t>
            </a:r>
          </a:p>
          <a:p>
            <a:pPr lvl="1">
              <a:buAutoNum type="arabicPeriod"/>
            </a:pPr>
            <a:r>
              <a:rPr/>
              <a:t>Keep your hand moving on the page. It doesn’t need to be fast. Don’t stop until time is up! (Creates a direct link between your mind and your hand. Exploring relationship between thinking and doing.)</a:t>
            </a:r>
          </a:p>
          <a:p>
            <a:pPr lvl="1">
              <a:buAutoNum type="arabicPeriod"/>
            </a:pPr>
            <a:r>
              <a:rPr/>
              <a:t>Try to stay focussed on the prompt, but if you feel you are getting stuck, try the other prompt.</a:t>
            </a:r>
          </a:p>
          <a:p>
            <a:pPr lvl="1">
              <a:buAutoNum type="arabicPeriod"/>
            </a:pPr>
            <a:r>
              <a:rPr/>
              <a:t>You don’t need to write well. You don’t need to like what you’ve written.</a:t>
            </a:r>
          </a:p>
          <a:p>
            <a:pPr lvl="1">
              <a:buAutoNum type="arabicPeriod"/>
            </a:pPr>
            <a:r>
              <a:rPr/>
              <a:t>You’re not allowed to show this writing to anyone else.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Reflection / Discussion</a:t>
            </a:r>
          </a:p>
          <a:p>
            <a:pPr lvl="1"/>
            <a:r>
              <a:rPr/>
              <a:t>What’s the point of writing if you don’t write well? (Content, idea generaion, writing ‘muscle’)</a:t>
            </a:r>
          </a:p>
          <a:p>
            <a:pPr lvl="1"/>
            <a:r>
              <a:rPr/>
              <a:t>What happens if you let your hand stop? (You look back, you start </a:t>
            </a:r>
            <a:r>
              <a:rPr b="1"/>
              <a:t>editing</a:t>
            </a:r>
            <a:r>
              <a:rPr/>
              <a:t>.)</a:t>
            </a:r>
          </a:p>
          <a:p>
            <a:pPr lvl="1"/>
            <a:r>
              <a:rPr/>
              <a:t>How is it different from the way you usually write?</a:t>
            </a:r>
          </a:p>
          <a:p>
            <a:pPr lvl="1"/>
            <a:r>
              <a:rPr/>
              <a:t>What happens when you find it hard to keep going?</a:t>
            </a:r>
          </a:p>
          <a:p>
            <a:pPr lvl="1"/>
            <a:r>
              <a:rPr/>
              <a:t>What happens when time is up?</a:t>
            </a:r>
          </a:p>
          <a:p>
            <a:pPr lvl="1"/>
            <a:r>
              <a:rPr/>
              <a:t>What happens if you review past sessions? What themes, ideas, patterns start to emerge? But keep some distance, don’t do it too soon.</a:t>
            </a:r>
          </a:p>
          <a:p>
            <a:pPr lvl="1"/>
            <a:r>
              <a:rPr/>
              <a:t>When you set your own prompts, try to decide what is the ‘next frontier’ for your own research.</a:t>
            </a:r>
          </a:p>
          <a:p>
            <a:pPr lvl="1"/>
            <a:r>
              <a:rPr/>
              <a:t>Begin before you begin. (Not a first draft.)</a:t>
            </a:r>
          </a:p>
          <a:p>
            <a:pPr lvl="0" marL="0" indent="0">
              <a:buNone/>
            </a:pPr>
            <a:r>
              <a:rPr/>
              <a:t>What I don’t understand Where is this taking me What is the next question? Where do I find that out?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2018-11-01T20:24:51Z</dcterms:created>
  <dcterms:modified xsi:type="dcterms:W3CDTF">2018-11-01T20:24:51Z</dcterms:modified>
</cp:coreProperties>
</file>