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Klein,</a:t>
            </a:r>
            <a:r>
              <a:rPr/>
              <a:t> </a:t>
            </a:r>
            <a:r>
              <a:rPr/>
              <a:t>Hassan</a:t>
            </a:r>
            <a:r>
              <a:rPr/>
              <a:t> </a:t>
            </a:r>
            <a:r>
              <a:rPr/>
              <a:t>Waheed,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Heeren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BIO</a:t>
            </a:r>
            <a:r>
              <a:rPr/>
              <a:t> </a:t>
            </a:r>
            <a:r>
              <a:rPr/>
              <a:t>BREAK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(11.00-11.05)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Alexis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(11.05-11.50)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(11.50-12.00)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Sustainability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Survey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(10.00-10.15)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need an empty writing book just for this course</a:t>
            </a:r>
          </a:p>
          <a:p>
            <a:pPr lvl="1"/>
            <a:r>
              <a:rPr/>
              <a:t>It’s up to you whether it’s lined or unlined.</a:t>
            </a:r>
          </a:p>
          <a:p>
            <a:pPr lvl="1"/>
            <a:r>
              <a:rPr/>
              <a:t>This book will be </a:t>
            </a:r>
            <a:r>
              <a:rPr b="1"/>
              <a:t>private</a:t>
            </a:r>
            <a:r>
              <a:rPr/>
              <a:t>.</a:t>
            </a:r>
          </a:p>
          <a:p>
            <a:pPr lvl="1"/>
            <a:r>
              <a:rPr/>
              <a:t>Outcome doesn’t matter</a:t>
            </a:r>
          </a:p>
          <a:p>
            <a:pPr lvl="1"/>
            <a:r>
              <a:rPr/>
              <a:t>Preparation for ‘real’ writing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 mins today!</a:t>
            </a:r>
          </a:p>
          <a:p>
            <a:pPr lvl="1">
              <a:buAutoNum type="arabicPeriod"/>
            </a:pPr>
            <a:r>
              <a:rPr/>
              <a:t>You need a </a:t>
            </a:r>
            <a:r>
              <a:rPr b="1"/>
              <a:t>prompt</a:t>
            </a:r>
            <a:r>
              <a:rPr/>
              <a:t> – we’ll give you a couple initially.</a:t>
            </a:r>
          </a:p>
          <a:p>
            <a:pPr lvl="1">
              <a:buAutoNum type="arabicPeriod"/>
            </a:pPr>
            <a:r>
              <a:rPr/>
              <a:t>Select prompt, write it as the first thing on the page.</a:t>
            </a:r>
          </a:p>
          <a:p>
            <a:pPr lvl="1">
              <a:buAutoNum type="arabicPeriod"/>
            </a:pPr>
            <a:r>
              <a:rPr/>
              <a:t>Keep your hand moving on the page until time is up. Doesn’t need to be fast. Don’t stop until time is up!</a:t>
            </a:r>
          </a:p>
          <a:p>
            <a:pPr lvl="1">
              <a:buAutoNum type="arabicPeriod"/>
            </a:pPr>
            <a:r>
              <a:rPr/>
              <a:t>Stay focussed on the prompt, but if you feel you are getting stuck, try the other prompt.</a:t>
            </a:r>
          </a:p>
          <a:p>
            <a:pPr lvl="1">
              <a:buAutoNum type="arabicPeriod"/>
            </a:pPr>
            <a:r>
              <a:rPr/>
              <a:t>You don’t need to write well. You don’t need to like what you’ve written.</a:t>
            </a:r>
          </a:p>
          <a:p>
            <a:pPr lvl="1">
              <a:buAutoNum type="arabicPeriod"/>
            </a:pPr>
            <a:r>
              <a:rPr/>
              <a:t>You’re not allowed to show this writing to anyone else.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thoughts and feelings do I have about food?</a:t>
            </a:r>
          </a:p>
          <a:p>
            <a:pPr lvl="1">
              <a:buAutoNum type="arabicPeriod"/>
            </a:pPr>
            <a:r>
              <a:rPr/>
              <a:t>What is sustainability?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Hassan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(10.15-11.00)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dcterms:created xsi:type="dcterms:W3CDTF">2018-11-01T20:24:52Z</dcterms:created>
  <dcterms:modified xsi:type="dcterms:W3CDTF">2018-11-01T20:24:52Z</dcterms:modified>
</cp:coreProperties>
</file>