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tinyurl.com/dds-form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inburghlivinglab.github.io/dds/assignment_r2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inburghlivinglab.github.io/dds/projects_2016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25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Feedback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survey will be sent to you by School of Informatics</a:t>
            </a:r>
          </a:p>
          <a:p>
            <a:pPr lvl="1"/>
            <a:r>
              <a:rPr/>
              <a:t>Evidence of ‘student demand’</a:t>
            </a:r>
          </a:p>
          <a:p>
            <a:pPr lvl="2"/>
            <a:r>
              <a:rPr>
                <a:hlinkClick r:id="rId2"/>
              </a:rPr>
              <a:t>http://tinyurl.com/dds-form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is distinctive about my ‘personal brand’ and how do I strengthen it?</a:t>
            </a:r>
          </a:p>
          <a:p>
            <a:pPr lvl="1">
              <a:buAutoNum type="arabicPeriod"/>
            </a:pPr>
            <a:r>
              <a:rPr/>
              <a:t>Transformation: individual? social? material?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Individual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(Coursework</a:t>
            </a:r>
            <a:r>
              <a:rPr/>
              <a:t> </a:t>
            </a:r>
            <a:r>
              <a:rPr/>
              <a:t>R2)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Deadline: Submit on Learn by 16:00 Friday 1 April</a:t>
            </a:r>
          </a:p>
          <a:p>
            <a:pPr lvl="1"/>
            <a:r>
              <a:rPr/>
              <a:t>2,500 – 3,000 words</a:t>
            </a:r>
          </a:p>
          <a:p>
            <a:pPr lvl="1"/>
            <a:r>
              <a:rPr/>
              <a:t>Use the section headings in the </a:t>
            </a:r>
            <a:r>
              <a:rPr>
                <a:hlinkClick r:id="rId2"/>
              </a:rPr>
              <a:t>guidance</a:t>
            </a:r>
          </a:p>
          <a:p>
            <a:pPr lvl="1"/>
            <a:r>
              <a:rPr/>
              <a:t>Take note of different marks available for each section</a:t>
            </a:r>
          </a:p>
          <a:p>
            <a:pPr lvl="1"/>
            <a:r>
              <a:rPr/>
              <a:t>Read the guide to how it will be assessed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Wrap</a:t>
            </a:r>
            <a:r>
              <a:rPr/>
              <a:t> </a:t>
            </a:r>
            <a:r>
              <a:rPr/>
              <a:t>Up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DDS </a:t>
            </a:r>
            <a:r>
              <a:rPr>
                <a:hlinkClick r:id="rId2"/>
              </a:rPr>
              <a:t>Projects</a:t>
            </a:r>
            <a:r>
              <a:rPr/>
              <a:t> page</a:t>
            </a:r>
          </a:p>
          <a:p>
            <a:pPr lvl="2"/>
            <a:r>
              <a:rPr/>
              <a:t>Teams</a:t>
            </a:r>
          </a:p>
          <a:p>
            <a:pPr lvl="2"/>
            <a:r>
              <a:rPr/>
              <a:t>Slides</a:t>
            </a:r>
          </a:p>
          <a:p>
            <a:pPr lvl="2"/>
            <a:r>
              <a:rPr/>
              <a:t>Images</a:t>
            </a:r>
          </a:p>
          <a:p>
            <a:pPr lvl="2"/>
            <a:r>
              <a:rPr/>
              <a:t>…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SRS: Alexis has asked for 1-page ‘executive summary’ of each project — to help argue for real change</a:t>
            </a:r>
          </a:p>
          <a:p>
            <a:pPr lvl="2"/>
            <a:r>
              <a:rPr/>
              <a:t>Please agree on someone in your team to do this, and let me know who</a:t>
            </a:r>
          </a:p>
          <a:p>
            <a:pPr lvl="2"/>
            <a:r>
              <a:rPr/>
              <a:t>Structure can be similar to R2</a:t>
            </a:r>
          </a:p>
          <a:p>
            <a:pPr lvl="2"/>
            <a:r>
              <a:rPr/>
              <a:t>I’m happy to help with writing these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Audit all the data you collected: file names, data format, when collected. brief description of contents</a:t>
            </a:r>
          </a:p>
          <a:p>
            <a:pPr lvl="1"/>
            <a:r>
              <a:rPr/>
              <a:t>Record this in a ‘README’ (plaintext) file</a:t>
            </a:r>
          </a:p>
          <a:p>
            <a:pPr lvl="1"/>
            <a:r>
              <a:rPr/>
              <a:t>Put the README file and </a:t>
            </a:r>
            <a:r>
              <a:rPr i="1"/>
              <a:t>all</a:t>
            </a:r>
            <a:r>
              <a:rPr/>
              <a:t> data files into your team’s folder on DataStore</a:t>
            </a:r>
          </a:p>
          <a:p>
            <a:pPr lvl="1"/>
            <a:r>
              <a:rPr/>
              <a:t>It’s probable that some of your — de-identified — datasets will be made public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</dc:creator>
  <cp:keywords/>
  <dcterms:created xsi:type="dcterms:W3CDTF">2018-11-01T20:24:52Z</dcterms:created>
  <dcterms:modified xsi:type="dcterms:W3CDTF">2018-11-01T20:24:52Z</dcterms:modified>
</cp:coreProperties>
</file>