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Data,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Society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Ewan</a:t>
            </a:r>
            <a:r>
              <a:rPr/>
              <a:t> </a:t>
            </a:r>
            <a:r>
              <a:rPr/>
              <a:t>Klein,</a:t>
            </a:r>
            <a:r>
              <a:rPr/>
              <a:t> </a:t>
            </a:r>
            <a:r>
              <a:rPr/>
              <a:t>Alyssa</a:t>
            </a:r>
            <a:r>
              <a:rPr/>
              <a:t> </a:t>
            </a:r>
            <a:r>
              <a:rPr/>
              <a:t>Alcorn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23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2016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Any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issues,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questions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(11.45-11.50)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(10.00-10.15)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 mins today!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Alyssa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(10.20-11.00)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BIO</a:t>
            </a:r>
            <a:r>
              <a:rPr/>
              <a:t> </a:t>
            </a:r>
            <a:r>
              <a:rPr/>
              <a:t>BREAK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Preparing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Hack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Wednesday</a:t>
            </a:r>
            <a:r>
              <a:rPr/>
              <a:t> </a:t>
            </a:r>
            <a:r>
              <a:rPr/>
              <a:t>27</a:t>
            </a:r>
            <a:r>
              <a:rPr/>
              <a:t> </a:t>
            </a:r>
            <a:r>
              <a:rPr/>
              <a:t>Jan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Team rendezvous</a:t>
            </a:r>
          </a:p>
          <a:p>
            <a:pPr lvl="1"/>
            <a:r>
              <a:rPr/>
              <a:t>Raise issues, problems with us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Friday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Jan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 presentations!</a:t>
            </a:r>
          </a:p>
          <a:p>
            <a:pPr lvl="0" marL="0" indent="0">
              <a:buNone/>
            </a:pPr>
            <a:r>
              <a:rPr/>
              <a:t>And submit your slides no later than 16:00 on Learn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Klein, Alyssa Alcorn</dc:creator>
  <cp:keywords/>
  <dcterms:created xsi:type="dcterms:W3CDTF">2018-11-01T20:24:52Z</dcterms:created>
  <dcterms:modified xsi:type="dcterms:W3CDTF">2018-11-01T20:24:52Z</dcterms:modified>
</cp:coreProperties>
</file>