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dinburghlivinglab.github.io/dds/project_success/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dinburghlivinglab.github.io/dds/assignment_r1/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dinburghlivinglab.github.io/dds/digging_deeper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Data,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Society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Ewan</a:t>
            </a:r>
            <a:r>
              <a:rPr/>
              <a:t> </a:t>
            </a:r>
            <a:r>
              <a:rPr/>
              <a:t>Klein,</a:t>
            </a:r>
            <a:r>
              <a:rPr/>
              <a:t> </a:t>
            </a:r>
            <a:r>
              <a:rPr/>
              <a:t>Alyssa</a:t>
            </a:r>
            <a:r>
              <a:rPr/>
              <a:t> </a:t>
            </a:r>
            <a:r>
              <a:rPr/>
              <a:t>Alcorn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15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2016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Looking</a:t>
            </a:r>
            <a:r>
              <a:rPr/>
              <a:t> </a:t>
            </a:r>
            <a:r>
              <a:rPr/>
              <a:t>Ahead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 </a:t>
            </a:r>
            <a:r>
              <a:rPr>
                <a:hlinkClick r:id="rId2"/>
              </a:rPr>
              <a:t>https://edinburghlivinglab.github.io/dds/project_success/</a:t>
            </a:r>
          </a:p>
          <a:p>
            <a:pPr lvl="1"/>
            <a:r>
              <a:rPr/>
              <a:t>We’ll return to this next week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Assignment: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Deadline: </a:t>
            </a:r>
            <a:r>
              <a:rPr b="1"/>
              <a:t>16:00, Monday 8 February 2016</a:t>
            </a:r>
          </a:p>
          <a:p>
            <a:pPr lvl="1"/>
            <a:r>
              <a:rPr/>
              <a:t>Will be marked, but has 0% weight in overall course marks</a:t>
            </a:r>
          </a:p>
          <a:p>
            <a:pPr lvl="1"/>
            <a:r>
              <a:rPr/>
              <a:t>Goals:</a:t>
            </a:r>
          </a:p>
          <a:p>
            <a:pPr lvl="2"/>
            <a:r>
              <a:rPr/>
              <a:t>will help you reflect on and consolidate your work in the Fast Hack</a:t>
            </a:r>
          </a:p>
          <a:p>
            <a:pPr lvl="2"/>
            <a:r>
              <a:rPr/>
              <a:t>practice for the final indiviual report, which has 75% weight in overall course marks</a:t>
            </a:r>
          </a:p>
          <a:p>
            <a:pPr lvl="1"/>
            <a:r>
              <a:rPr/>
              <a:t>More details: </a:t>
            </a:r>
            <a:r>
              <a:rPr>
                <a:hlinkClick r:id="rId2"/>
              </a:rPr>
              <a:t>https://edinburghlivinglab.github.io/dds/assignment_r1/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Focus</a:t>
            </a:r>
            <a:r>
              <a:rPr/>
              <a:t> </a:t>
            </a:r>
            <a:r>
              <a:rPr/>
              <a:t>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Need to be scheduled in week starting </a:t>
            </a:r>
            <a:r>
              <a:rPr b="1"/>
              <a:t>8 February 2016</a:t>
            </a:r>
          </a:p>
          <a:p>
            <a:pPr lvl="1"/>
            <a:r>
              <a:rPr/>
              <a:t>Start thinking about getting a group of 5 or so friends to participate</a:t>
            </a:r>
          </a:p>
          <a:p>
            <a:pPr lvl="1"/>
            <a:r>
              <a:rPr/>
              <a:t>Start thinking about allocating roles in your team (taking notes, recording, facilitating)</a:t>
            </a:r>
          </a:p>
          <a:p>
            <a:pPr lvl="1"/>
            <a:r>
              <a:rPr/>
              <a:t>More information here: </a:t>
            </a:r>
            <a:r>
              <a:rPr>
                <a:hlinkClick r:id="rId2"/>
              </a:rPr>
              <a:t>https://edinburghlivinglab.github.io/dds/digging_deeper/</a:t>
            </a:r>
          </a:p>
          <a:p>
            <a:pPr lvl="1"/>
            <a:r>
              <a:rPr/>
              <a:t>We’ll return to this next week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Klein, Alyssa Alcorn</dc:creator>
  <cp:keywords/>
  <dcterms:created xsi:type="dcterms:W3CDTF">2018-11-01T20:24:52Z</dcterms:created>
  <dcterms:modified xsi:type="dcterms:W3CDTF">2018-11-01T20:24:52Z</dcterms:modified>
</cp:coreProperties>
</file>