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upyter-inf.is.ed.ac.uk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rello.com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Data,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Society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Ewan</a:t>
            </a:r>
            <a:r>
              <a:rPr/>
              <a:t> </a:t>
            </a:r>
            <a:r>
              <a:rPr/>
              <a:t>Klein,</a:t>
            </a:r>
            <a:r>
              <a:rPr/>
              <a:t> </a:t>
            </a:r>
            <a:r>
              <a:rPr/>
              <a:t>Alyssa</a:t>
            </a:r>
            <a:r>
              <a:rPr/>
              <a:t> </a:t>
            </a:r>
            <a:r>
              <a:rPr/>
              <a:t>Alcorn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2016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Listening</a:t>
            </a:r>
            <a:r>
              <a:rPr/>
              <a:t> </a:t>
            </a:r>
            <a:r>
              <a:rPr/>
              <a:t>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Each person in group speaks for 1 minute</a:t>
            </a:r>
          </a:p>
          <a:p>
            <a:pPr lvl="2"/>
            <a:r>
              <a:rPr i="1"/>
              <a:t>How I’m feeling today</a:t>
            </a:r>
          </a:p>
          <a:p>
            <a:pPr lvl="2"/>
            <a:r>
              <a:rPr i="1"/>
              <a:t>What’s the next step for our team</a:t>
            </a:r>
          </a:p>
          <a:p>
            <a:pPr lvl="1"/>
            <a:r>
              <a:rPr/>
              <a:t>Just listen without interrupting</a:t>
            </a:r>
          </a:p>
          <a:p>
            <a:pPr lvl="1"/>
            <a:r>
              <a:rPr/>
              <a:t>Good practice for working with Focus Groups next week!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JupyterHub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https://jupyter-inf.is.ed.ac.uk</a:t>
            </a:r>
          </a:p>
          <a:p>
            <a:pPr lvl="1"/>
            <a:r>
              <a:rPr/>
              <a:t>Experimental service for interactive computing</a:t>
            </a:r>
          </a:p>
          <a:p>
            <a:pPr lvl="1"/>
            <a:r>
              <a:rPr/>
              <a:t>Login steps are a bit complicated still; should be simpler soon.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Login with EASE</a:t>
            </a:r>
          </a:p>
          <a:p>
            <a:pPr lvl="1">
              <a:buAutoNum type="arabicPeriod"/>
            </a:pPr>
            <a:r>
              <a:rPr/>
              <a:t>Current landing page: select </a:t>
            </a:r>
            <a:r>
              <a:rPr i="1"/>
              <a:t>My Server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Navigation: </a:t>
            </a:r>
            <a:r>
              <a:rPr sz="1800">
                <a:latin typeface="Courier"/>
              </a:rPr>
              <a:t>dds-notebooks</a:t>
            </a:r>
            <a:r>
              <a:rPr/>
              <a:t> &gt; </a:t>
            </a:r>
            <a:r>
              <a:rPr sz="1800">
                <a:latin typeface="Courier"/>
              </a:rPr>
              <a:t>notebooks</a:t>
            </a:r>
          </a:p>
          <a:p>
            <a:pPr lvl="1">
              <a:buAutoNum type="arabicPeriod"/>
            </a:pPr>
            <a:r>
              <a:rPr/>
              <a:t>Select </a:t>
            </a:r>
            <a:r>
              <a:rPr sz="1800">
                <a:latin typeface="Courier"/>
              </a:rPr>
              <a:t>what_is_data.ipynb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Architecture</a:t>
            </a:r>
            <a:r>
              <a:rPr/>
              <a:t> </a:t>
            </a: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login to your own directory space on the server</a:t>
            </a:r>
          </a:p>
          <a:p>
            <a:pPr lvl="1"/>
            <a:r>
              <a:rPr/>
              <a:t>You can make changes to your own copy of an existing notebook</a:t>
            </a:r>
          </a:p>
          <a:p>
            <a:pPr lvl="1"/>
            <a:r>
              <a:rPr/>
              <a:t>In order to keep your changes, copy the notebook and save under a new name</a:t>
            </a:r>
          </a:p>
          <a:p>
            <a:pPr lvl="1"/>
            <a:r>
              <a:rPr/>
              <a:t>You can create new notebooks, and download them to your own computer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Preparing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Writing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What’s the most important next step for my DDS project?</a:t>
            </a:r>
          </a:p>
          <a:p>
            <a:pPr lvl="1">
              <a:buAutoNum type="arabicPeriod"/>
            </a:pPr>
            <a:r>
              <a:rPr/>
              <a:t>What was hardest for me during the Fast Hack?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Taking</a:t>
            </a:r>
            <a:r>
              <a:rPr/>
              <a:t> </a:t>
            </a:r>
            <a:r>
              <a:rPr/>
              <a:t>Stock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Double</a:t>
            </a:r>
            <a:r>
              <a:rPr/>
              <a:t> </a:t>
            </a:r>
            <a:r>
              <a:rPr/>
              <a:t>Diamond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Together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are the key questions that you will address?</a:t>
            </a:r>
          </a:p>
          <a:p>
            <a:pPr lvl="1"/>
            <a:r>
              <a:rPr/>
              <a:t>How robust and complete is the information that you have so far?</a:t>
            </a:r>
          </a:p>
          <a:p>
            <a:pPr lvl="1"/>
            <a:r>
              <a:rPr/>
              <a:t>What data do you still need to collect?</a:t>
            </a:r>
          </a:p>
          <a:p>
            <a:pPr lvl="1"/>
            <a:r>
              <a:rPr/>
              <a:t>What existing datasets can you use?</a:t>
            </a:r>
          </a:p>
          <a:p>
            <a:pPr lvl="1"/>
            <a:r>
              <a:rPr/>
              <a:t>How are you going to test your ideas?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Consider using a collaborative planning tool like </a:t>
            </a:r>
            <a:r>
              <a:rPr>
                <a:hlinkClick r:id="rId2"/>
              </a:rPr>
              <a:t>Trello</a:t>
            </a:r>
          </a:p>
          <a:p>
            <a:pPr lvl="1"/>
            <a:r>
              <a:rPr/>
              <a:t>Agree on priority tasks</a:t>
            </a:r>
          </a:p>
          <a:p>
            <a:pPr lvl="1"/>
            <a:r>
              <a:rPr/>
              <a:t>Set due dates</a:t>
            </a:r>
          </a:p>
          <a:p>
            <a:pPr lvl="1"/>
            <a:r>
              <a:rPr/>
              <a:t>Assign tasks to individuals</a:t>
            </a:r>
          </a:p>
          <a:p>
            <a:pPr lvl="1"/>
            <a:r>
              <a:rPr/>
              <a:t>Monitor and review progress at regular intervals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Groupwork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Klein, Alyssa Alcorn</dc:creator>
  <cp:keywords/>
  <dcterms:created xsi:type="dcterms:W3CDTF">2018-11-01T20:24:52Z</dcterms:created>
  <dcterms:modified xsi:type="dcterms:W3CDTF">2018-11-01T20:24:52Z</dcterms:modified>
</cp:coreProperties>
</file>