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dinburghlivinglab.github.io/dds/data_store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Data,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Society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Ewan</a:t>
            </a:r>
            <a:r>
              <a:rPr/>
              <a:t> </a:t>
            </a:r>
            <a:r>
              <a:rPr/>
              <a:t>Klein,</a:t>
            </a:r>
            <a:r>
              <a:rPr/>
              <a:t> </a:t>
            </a:r>
            <a:r>
              <a:rPr/>
              <a:t>Alyssa</a:t>
            </a:r>
            <a:r>
              <a:rPr/>
              <a:t> </a:t>
            </a:r>
            <a:r>
              <a:rPr/>
              <a:t>Alcorn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</a:t>
            </a:r>
            <a:r>
              <a:rPr/>
              <a:t> </a:t>
            </a:r>
            <a:r>
              <a:rPr/>
              <a:t>February</a:t>
            </a:r>
            <a:r>
              <a:rPr/>
              <a:t> </a:t>
            </a:r>
            <a:r>
              <a:rPr/>
              <a:t>2016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Writing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What happens when people don’t understand me?</a:t>
            </a:r>
          </a:p>
          <a:p>
            <a:pPr lvl="1">
              <a:buAutoNum type="arabicPeriod"/>
            </a:pPr>
            <a:r>
              <a:rPr/>
              <a:t>The role that I often occupy in a group is 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Preparing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Team</a:t>
            </a:r>
            <a:r>
              <a:rPr/>
              <a:t> </a:t>
            </a:r>
            <a:r>
              <a:rPr/>
              <a:t>tutorials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</a:t>
            </a:r>
            <a:r>
              <a:rPr/>
              <a:t> </a:t>
            </a:r>
            <a:r>
              <a:rPr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 clear about your goals</a:t>
            </a:r>
          </a:p>
          <a:p>
            <a:pPr lvl="1"/>
            <a:r>
              <a:rPr/>
              <a:t>Prepare 4 questions to elicit qualitative data, e.g.</a:t>
            </a:r>
          </a:p>
          <a:p>
            <a:pPr lvl="2"/>
            <a:r>
              <a:rPr/>
              <a:t>explanations</a:t>
            </a:r>
          </a:p>
          <a:p>
            <a:pPr lvl="2"/>
            <a:r>
              <a:rPr/>
              <a:t>interpretations</a:t>
            </a:r>
          </a:p>
          <a:p>
            <a:pPr lvl="2"/>
            <a:r>
              <a:rPr/>
              <a:t>experiences</a:t>
            </a:r>
          </a:p>
          <a:p>
            <a:pPr lvl="1"/>
            <a:r>
              <a:rPr/>
              <a:t>Identify time slot, space</a:t>
            </a:r>
          </a:p>
          <a:p>
            <a:pPr lvl="1"/>
            <a:r>
              <a:rPr/>
              <a:t>Recruit 5 participants</a:t>
            </a:r>
          </a:p>
          <a:p>
            <a:pPr lvl="1"/>
            <a:r>
              <a:rPr/>
              <a:t>Assign team roles</a:t>
            </a:r>
          </a:p>
          <a:p>
            <a:pPr lvl="1"/>
            <a:r>
              <a:rPr/>
              <a:t>Book equipment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DataStore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DataStore instructions</a:t>
            </a:r>
          </a:p>
          <a:p>
            <a:pPr lvl="1"/>
            <a:r>
              <a:rPr/>
              <a:t>Everyone registered for this class has been given access to the DDS directory</a:t>
            </a:r>
          </a:p>
          <a:p>
            <a:pPr lvl="1"/>
            <a:r>
              <a:rPr/>
              <a:t>Nobody who is not registered for the class has access to it.</a:t>
            </a:r>
          </a:p>
          <a:p>
            <a:pPr lvl="1"/>
            <a:r>
              <a:rPr/>
              <a:t>Each team has their own sub-directory.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Klein, Alyssa Alcorn</dc:creator>
  <cp:keywords/>
  <dcterms:created xsi:type="dcterms:W3CDTF">2018-11-01T20:24:52Z</dcterms:created>
  <dcterms:modified xsi:type="dcterms:W3CDTF">2018-11-01T20:24:52Z</dcterms:modified>
</cp:coreProperties>
</file>