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tiff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ipython/ipython/wiki/A-gallery-of-interesting-IPython-Notebooks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inburghlivinglab.github.io/dds/jupyter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Ewan</a:t>
            </a:r>
            <a:r>
              <a:rPr/>
              <a:t> </a:t>
            </a:r>
            <a:r>
              <a:rPr/>
              <a:t>Klein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26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2016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</a:p>
        </p:txBody>
      </p:sp>
      <p:pic>
        <p:nvPicPr>
          <p:cNvPr descr="https://edinburghlivinglab.github.io/dds/images/upload.tif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Notebooks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off with </a:t>
            </a:r>
            <a:r>
              <a:rPr sz="1800">
                <a:latin typeface="Courier"/>
              </a:rPr>
              <a:t>playing_with_python.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Writing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My DDS problem has many unique aspects. Yet they are special cases of …</a:t>
            </a:r>
          </a:p>
          <a:p>
            <a:pPr lvl="1">
              <a:buAutoNum type="arabicPeriod"/>
            </a:pPr>
            <a:r>
              <a:rPr/>
              <a:t>Oil prices have suddenly sky-rocketed. Tickets for even budget airlines are now above £1,000. This is going to impact me over the next 12 months because 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 data can be useful for two main reasons:</a:t>
            </a:r>
          </a:p>
          <a:p>
            <a:pPr lvl="1">
              <a:buAutoNum type="arabicPeriod"/>
            </a:pPr>
            <a:r>
              <a:rPr/>
              <a:t>It contributes directly to the analysis of your DDS problem</a:t>
            </a:r>
          </a:p>
          <a:p>
            <a:pPr lvl="1">
              <a:buAutoNum type="arabicPeriod"/>
            </a:pPr>
            <a:r>
              <a:rPr/>
              <a:t>It provides </a:t>
            </a:r>
            <a:r>
              <a:rPr b="1"/>
              <a:t>context</a:t>
            </a:r>
            <a:r>
              <a:rPr/>
              <a:t> for your DDS problem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Relevant datasets aren’t always immediately available. You need to be a detective:</a:t>
            </a:r>
          </a:p>
          <a:p>
            <a:pPr lvl="1"/>
            <a:r>
              <a:rPr/>
              <a:t>Think laterally</a:t>
            </a:r>
          </a:p>
          <a:p>
            <a:pPr lvl="1"/>
            <a:r>
              <a:rPr/>
              <a:t>Do research on the web</a:t>
            </a:r>
          </a:p>
          <a:p>
            <a:pPr lvl="1"/>
            <a:r>
              <a:rPr/>
              <a:t>Be dogged and persistent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Jupyter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IPython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Jupyter Notebooks are a great tool for research, since they allow you to combine text, data and code. Lots of people use them! See </a:t>
            </a:r>
            <a:r>
              <a:rPr>
                <a:hlinkClick r:id="rId2"/>
              </a:rPr>
              <a:t>A gallery of interesting IPython Notebooks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big hassle is installing the software on your own computer.</a:t>
            </a:r>
          </a:p>
          <a:p>
            <a:pPr lvl="2"/>
            <a:r>
              <a:rPr/>
              <a:t>We’ve solved that for you by setting up a </a:t>
            </a:r>
            <a:r>
              <a:rPr>
                <a:hlinkClick r:id="rId2"/>
              </a:rPr>
              <a:t>JupyterHub server</a:t>
            </a:r>
          </a:p>
          <a:p>
            <a:pPr lvl="1"/>
            <a:r>
              <a:rPr/>
              <a:t>Learning by Doing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</dc:creator>
  <cp:keywords/>
  <dcterms:created xsi:type="dcterms:W3CDTF">2018-11-01T20:24:59Z</dcterms:created>
  <dcterms:modified xsi:type="dcterms:W3CDTF">2018-11-01T20:24:59Z</dcterms:modified>
</cp:coreProperties>
</file>