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tiff" ContentType="image/tif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8" Type="http://schemas.openxmlformats.org/officeDocument/2006/relationships/viewProps" Target="viewProps.xml" /><Relationship Id="rId1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tiff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dinburghlivinglab.github.io/dds/reading_list#essential" TargetMode="External" /><Relationship Id="rId3" Type="http://schemas.openxmlformats.org/officeDocument/2006/relationships/hyperlink" Target="https://edinburghlivinglab.github.io/dds/reading_list#more_depth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Data,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Society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Ewan</a:t>
            </a:r>
            <a:r>
              <a:rPr/>
              <a:t> </a:t>
            </a:r>
            <a:r>
              <a:rPr/>
              <a:t>Klein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Alyssa</a:t>
            </a:r>
            <a:r>
              <a:rPr/>
              <a:t> </a:t>
            </a:r>
            <a:r>
              <a:rPr/>
              <a:t>Alcorn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</a:t>
            </a:r>
            <a:r>
              <a:rPr/>
              <a:t> </a:t>
            </a:r>
            <a:r>
              <a:rPr/>
              <a:t>March</a:t>
            </a:r>
            <a:r>
              <a:rPr/>
              <a:t> </a:t>
            </a:r>
            <a:r>
              <a:rPr/>
              <a:t>2016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edinburghlivinglab.github.io/dds/images/how_not.tif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Unreadable</a:t>
            </a:r>
            <a:r>
              <a:rPr/>
              <a:t> </a:t>
            </a:r>
            <a:r>
              <a:rPr/>
              <a:t>Charts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Communicating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Ann never goes to Baristo, but goes to Starbucks 5 times a week. By contrast Bob never goes to Starbucks, but goes to Baristo twice a week. He also goes to Brew Lab 6 times a week, where Ann never goes. He goes to Dome Cafe once a week, while Ann goes there 3 times a week.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Bob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Baristo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Dome</a:t>
                      </a:r>
                      <a:r>
                        <a:rPr/>
                        <a:t> </a:t>
                      </a:r>
                      <a:r>
                        <a:rPr/>
                        <a:t>Cafe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Brew</a:t>
                      </a:r>
                      <a:r>
                        <a:rPr/>
                        <a:t> </a:t>
                      </a:r>
                      <a:r>
                        <a:rPr/>
                        <a:t>Lab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Starbucks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Tufte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Graphical excellence consists of complex ideas communicated with clarity, precision and efficiency</a:t>
            </a:r>
          </a:p>
          <a:p>
            <a:pPr lvl="0" marL="0" indent="0">
              <a:buNone/>
            </a:pPr>
            <a:r>
              <a:rPr/>
              <a:t>Graphical excellence gives the viewer:</a:t>
            </a:r>
          </a:p>
          <a:p>
            <a:pPr lvl="1"/>
            <a:r>
              <a:rPr/>
              <a:t>the greatest number of ideas</a:t>
            </a:r>
          </a:p>
          <a:p>
            <a:pPr lvl="1"/>
            <a:r>
              <a:rPr/>
              <a:t>in the shortest time</a:t>
            </a:r>
          </a:p>
          <a:p>
            <a:pPr lvl="1"/>
            <a:r>
              <a:rPr/>
              <a:t>with the least ink</a:t>
            </a:r>
          </a:p>
          <a:p>
            <a:pPr lvl="1"/>
            <a:r>
              <a:rPr/>
              <a:t>in the smallest space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Just</a:t>
            </a:r>
            <a:r>
              <a:rPr/>
              <a:t> </a:t>
            </a:r>
            <a:r>
              <a:rPr/>
              <a:t>Writing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Today’s</a:t>
            </a:r>
            <a:r>
              <a:rPr/>
              <a:t> </a:t>
            </a:r>
            <a:r>
              <a:rPr/>
              <a:t>Prompts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The priorities this week for my DDS team are …</a:t>
            </a:r>
          </a:p>
          <a:p>
            <a:pPr lvl="1">
              <a:buAutoNum type="arabicPeriod"/>
            </a:pPr>
            <a:r>
              <a:rPr/>
              <a:t>The things that I really want to do this week are …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Feedback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Reports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need to be more explicit about what should be in the report!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It’s very helpful to set your theme in a wider context.</a:t>
            </a:r>
          </a:p>
          <a:p>
            <a:pPr lvl="1"/>
            <a:r>
              <a:rPr/>
              <a:t>Relate it to the </a:t>
            </a:r>
            <a:r>
              <a:rPr>
                <a:hlinkClick r:id="rId2"/>
              </a:rPr>
              <a:t>Essential Reading</a:t>
            </a:r>
            <a:r>
              <a:rPr/>
              <a:t> section of the reading list.</a:t>
            </a:r>
          </a:p>
          <a:p>
            <a:pPr lvl="1"/>
            <a:r>
              <a:rPr/>
              <a:t>Although this is not a course where you are expected to do a lot of reading, do refer to a few other references from the </a:t>
            </a:r>
            <a:r>
              <a:rPr>
                <a:hlinkClick r:id="rId3"/>
              </a:rPr>
              <a:t>More Depth</a:t>
            </a:r>
            <a:r>
              <a:rPr/>
              <a:t> section to provide more background or motivation to your project.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vs. 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What data did you collect for the Fast Hack? What methods did you use to collect it, and how are you dealing with data management?</a:t>
            </a:r>
          </a:p>
          <a:p>
            <a:pPr lvl="1"/>
            <a:r>
              <a:rPr/>
              <a:t>Try to put </a:t>
            </a:r>
            <a:r>
              <a:rPr i="1"/>
              <a:t>all</a:t>
            </a:r>
            <a:r>
              <a:rPr/>
              <a:t> the relevant information about the data collection in the </a:t>
            </a:r>
            <a:r>
              <a:rPr i="1"/>
              <a:t>Data</a:t>
            </a:r>
            <a:r>
              <a:rPr/>
              <a:t> section. E.g.:</a:t>
            </a:r>
          </a:p>
          <a:p>
            <a:pPr lvl="2"/>
            <a:r>
              <a:rPr/>
              <a:t>How many respondents were there for each data collection?</a:t>
            </a:r>
          </a:p>
          <a:p>
            <a:pPr lvl="2"/>
            <a:r>
              <a:rPr/>
              <a:t>What categories of people provided data?</a:t>
            </a:r>
          </a:p>
          <a:p>
            <a:pPr lvl="2"/>
            <a:r>
              <a:rPr/>
              <a:t>Where did you collect the data?</a:t>
            </a:r>
          </a:p>
          <a:p>
            <a:pPr lvl="2"/>
            <a:r>
              <a:rPr/>
              <a:t>What questions were on your survey? (If too many, list these in an appendix.)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Neutral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will use </a:t>
            </a:r>
            <a:r>
              <a:rPr i="1"/>
              <a:t>categories</a:t>
            </a:r>
            <a:r>
              <a:rPr/>
              <a:t> in your data collection; e.g. china cups vs. paper cups.</a:t>
            </a:r>
          </a:p>
          <a:p>
            <a:pPr lvl="1"/>
            <a:r>
              <a:rPr/>
              <a:t>What are the assumptions behind your categorisation? Can you justify them?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Tables,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Photos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general, having tables and graphics will make your reports more interesting and thought-provoking.</a:t>
            </a:r>
          </a:p>
          <a:p>
            <a:pPr lvl="1"/>
            <a:r>
              <a:rPr/>
              <a:t>But not if the image quality is terrible. Prepare well in advance.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Data, Design and Society</dc:title>
  <dc:creator>Ewan Klein &amp; Alyssa Alcorn</dc:creator>
  <cp:keywords/>
  <dcterms:created xsi:type="dcterms:W3CDTF">2018-11-01T20:25:01Z</dcterms:created>
  <dcterms:modified xsi:type="dcterms:W3CDTF">2018-11-01T20:25:01Z</dcterms:modified>
</cp:coreProperties>
</file>