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Data,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Society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Ewan</a:t>
            </a:r>
            <a:r>
              <a:rPr/>
              <a:t> </a:t>
            </a:r>
            <a:r>
              <a:rPr/>
              <a:t>Klein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Alyssa</a:t>
            </a:r>
            <a:r>
              <a:rPr/>
              <a:t> </a:t>
            </a:r>
            <a:r>
              <a:rPr/>
              <a:t>Alcorn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</a:t>
            </a:r>
            <a:r>
              <a:rPr/>
              <a:t> </a:t>
            </a:r>
            <a:r>
              <a:rPr/>
              <a:t>March</a:t>
            </a:r>
            <a:r>
              <a:rPr/>
              <a:t> </a:t>
            </a:r>
            <a:r>
              <a:rPr/>
              <a:t>2016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Writing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 up your own!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Team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Mindmaps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Central issue</a:t>
            </a:r>
          </a:p>
          <a:p>
            <a:pPr lvl="1"/>
            <a:r>
              <a:rPr/>
              <a:t>Label arcs, not nodes</a:t>
            </a:r>
          </a:p>
          <a:p>
            <a:pPr lvl="1"/>
            <a:r>
              <a:rPr/>
              <a:t>Decide on main branches, then free associate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PD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Format of workshop(s)</a:t>
            </a:r>
          </a:p>
          <a:p>
            <a:pPr lvl="1"/>
            <a:r>
              <a:rPr/>
              <a:t>Presenting project idea</a:t>
            </a:r>
          </a:p>
          <a:p>
            <a:pPr lvl="1"/>
            <a:r>
              <a:rPr/>
              <a:t>Contextualisation</a:t>
            </a:r>
          </a:p>
          <a:p>
            <a:pPr lvl="1"/>
            <a:r>
              <a:rPr/>
              <a:t>Understanding by Ps</a:t>
            </a:r>
          </a:p>
          <a:p>
            <a:pPr lvl="1"/>
            <a:r>
              <a:rPr/>
              <a:t>Value to Ps</a:t>
            </a:r>
          </a:p>
          <a:p>
            <a:pPr lvl="1"/>
            <a:r>
              <a:rPr/>
              <a:t>Example questions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 &amp; Alyssa Alcorn</dc:creator>
  <cp:keywords/>
  <dcterms:created xsi:type="dcterms:W3CDTF">2018-11-01T20:25:03Z</dcterms:created>
  <dcterms:modified xsi:type="dcterms:W3CDTF">2018-11-01T20:25:03Z</dcterms:modified>
</cp:coreProperties>
</file>