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rsg.violenceagainstchildren.org/page/children_world_map" TargetMode="External" /><Relationship Id="rId3" Type="http://schemas.openxmlformats.org/officeDocument/2006/relationships/hyperlink" Target="http://shorttermmemoryloss.com/portfolio/project/drone-shadows/" TargetMode="External" /><Relationship Id="rId4" Type="http://schemas.openxmlformats.org/officeDocument/2006/relationships/hyperlink" Target="https://www.good.is/infographics/transparency-how-much-water-do-you-use" TargetMode="External" /><Relationship Id="rId5" Type="http://schemas.openxmlformats.org/officeDocument/2006/relationships/hyperlink" Target="http://arenaofspeculation.org/2011/05/28/subjective-atlas-of-palestine/" TargetMode="External" /><Relationship Id="rId6" Type="http://schemas.openxmlformats.org/officeDocument/2006/relationships/hyperlink" Target="http://www.catalogtree.net/images/FlockinDiplomats_06.jpg?w=933" TargetMode="External" /><Relationship Id="rId7" Type="http://schemas.openxmlformats.org/officeDocument/2006/relationships/hyperlink" Target="http://bodyofwork.in/2013/09/20/just-another-article-about-the-abused-goddesses-campaign/" TargetMode="External" /><Relationship Id="rId8" Type="http://schemas.openxmlformats.org/officeDocument/2006/relationships/hyperlink" Target="http://free.sourcemap.com/view/10541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rsg.violenceagainstchildren.org/sites/default/files/maps/children_map/children_map_20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Violence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Children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Drone Shadow (James Bridle 2012)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Abused Goddesses Campaign (Taproot)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‘executive summary’</a:t>
            </a:r>
          </a:p>
          <a:p>
            <a:pPr lvl="1"/>
            <a:r>
              <a:rPr/>
              <a:t>Provide information about context / scale / urgency</a:t>
            </a:r>
          </a:p>
          <a:p>
            <a:pPr lvl="1"/>
            <a:r>
              <a:rPr/>
              <a:t>Illustrate a complex point</a:t>
            </a:r>
          </a:p>
          <a:p>
            <a:pPr lvl="1"/>
            <a:r>
              <a:rPr/>
              <a:t>Provide novel perspectives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Portion of “Walk this Way” Infographic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Portrays two kinds of water consumption:</a:t>
            </a:r>
          </a:p>
          <a:p>
            <a:pPr lvl="2"/>
            <a:r>
              <a:rPr/>
              <a:t>Direct (e.g. washing up)</a:t>
            </a:r>
          </a:p>
          <a:p>
            <a:pPr lvl="2"/>
            <a:r>
              <a:rPr/>
              <a:t>Indirect (e.g., beef production)</a:t>
            </a:r>
          </a:p>
          <a:p>
            <a:pPr lvl="1"/>
            <a:r>
              <a:rPr/>
              <a:t>Mapped over a typical day (cf. user journey)</a:t>
            </a:r>
          </a:p>
          <a:p>
            <a:pPr lvl="1"/>
            <a:r>
              <a:rPr/>
              <a:t>For each water consumption type, an alternative is presented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Implied</a:t>
            </a:r>
            <a:r>
              <a:rPr/>
              <a:t> </a:t>
            </a:r>
            <a:r>
              <a:rPr/>
              <a:t>Narratives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Travel documents I needed to travel outside Palestine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Poster of NYC Parking Violations by Diplomats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 deeper by providing people with an open evidence base</a:t>
            </a:r>
          </a:p>
          <a:p>
            <a:pPr lvl="1"/>
            <a:r>
              <a:rPr/>
              <a:t>Empower your audience to explore the information and create their own stories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UK Food Products from http://openfoodfacts.org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 created on Sourcemap http://free.sourcemap.com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is the problem you are trying to solve?</a:t>
            </a:r>
          </a:p>
          <a:p>
            <a:pPr lvl="1">
              <a:buAutoNum type="arabicPeriod"/>
            </a:pPr>
            <a:r>
              <a:rPr/>
              <a:t>What goal are you trying to achieve?</a:t>
            </a:r>
          </a:p>
          <a:p>
            <a:pPr lvl="1">
              <a:buAutoNum type="arabicPeriod"/>
            </a:pPr>
            <a:r>
              <a:rPr/>
              <a:t>Who is your audience and how do you want them to change?</a:t>
            </a:r>
          </a:p>
          <a:p>
            <a:pPr lvl="1">
              <a:buAutoNum type="arabicPeriod"/>
            </a:pPr>
            <a:r>
              <a:rPr/>
              <a:t>Will you use emotional, rational or moral appeals to their values? What is the role of the information you have?</a:t>
            </a:r>
          </a:p>
          <a:p>
            <a:pPr lvl="1">
              <a:buAutoNum type="arabicPeriod"/>
            </a:pPr>
            <a:r>
              <a:rPr/>
              <a:t>What networks and technologies will you use for your campaign?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Children’s Map: </a:t>
            </a:r>
            <a:r>
              <a:rPr>
                <a:hlinkClick r:id="rId2"/>
              </a:rPr>
              <a:t>http://srsg.violenceagainstchildren.org/page/children_world_map</a:t>
            </a:r>
          </a:p>
          <a:p>
            <a:pPr lvl="1"/>
            <a:r>
              <a:rPr/>
              <a:t>Drone Shadow: </a:t>
            </a:r>
            <a:r>
              <a:rPr>
                <a:hlinkClick r:id="rId3"/>
              </a:rPr>
              <a:t>http://shorttermmemoryloss.com/portfolio/project/drone-shadows/</a:t>
            </a:r>
          </a:p>
          <a:p>
            <a:pPr lvl="1"/>
            <a:r>
              <a:rPr/>
              <a:t>Water Footprint: </a:t>
            </a:r>
            <a:r>
              <a:rPr>
                <a:hlinkClick r:id="rId4"/>
              </a:rPr>
              <a:t>https://www.good.is/infographics/transparency-how-much-water-do-you-use</a:t>
            </a:r>
          </a:p>
          <a:p>
            <a:pPr lvl="1"/>
            <a:r>
              <a:rPr/>
              <a:t>Palestine Travel Documents: </a:t>
            </a:r>
            <a:r>
              <a:rPr>
                <a:hlinkClick r:id="rId5"/>
              </a:rPr>
              <a:t>http://arenaofspeculation.org/2011/05/28/subjective-atlas-of-palestine/</a:t>
            </a:r>
          </a:p>
          <a:p>
            <a:pPr lvl="1"/>
            <a:r>
              <a:rPr/>
              <a:t>Flocking Diplomats: </a:t>
            </a:r>
            <a:r>
              <a:rPr>
                <a:hlinkClick r:id="rId6"/>
              </a:rPr>
              <a:t>http://www.catalogtree.net/images/FlockinDiplomats_06.jpg?w=933</a:t>
            </a:r>
          </a:p>
          <a:p>
            <a:pPr lvl="1"/>
            <a:r>
              <a:rPr/>
              <a:t>Abused Goddesses Campaign: </a:t>
            </a:r>
            <a:r>
              <a:rPr>
                <a:hlinkClick r:id="rId7"/>
              </a:rPr>
              <a:t>http://bodyofwork.in/2013/09/20/just-another-article-about-the-abused-goddesses-campaign/</a:t>
            </a:r>
          </a:p>
          <a:p>
            <a:pPr lvl="1"/>
            <a:r>
              <a:rPr/>
              <a:t>Starbucks From Cradle to Grave: </a:t>
            </a:r>
            <a:r>
              <a:rPr>
                <a:hlinkClick r:id="rId8"/>
              </a:rPr>
              <a:t>http://free.sourcemap.com/view/10541</a:t>
            </a:r>
          </a:p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 care / don’t care about sustainability because …</a:t>
            </a:r>
          </a:p>
          <a:p>
            <a:pPr lvl="1">
              <a:buAutoNum type="arabicPeriod"/>
            </a:pPr>
            <a:r>
              <a:rPr/>
              <a:t>My key stakeholders care / don’t care about sustainability because…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Visualisation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Advocacy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Tactical Tech https://tacticaltech.org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Engage</a:t>
            </a:r>
            <a:r>
              <a:rPr/>
              <a:t>: get attention through a memorable image</a:t>
            </a:r>
          </a:p>
          <a:p>
            <a:pPr lvl="1"/>
            <a:r>
              <a:rPr b="1"/>
              <a:t>Communicate an argument</a:t>
            </a:r>
            <a:r>
              <a:rPr/>
              <a:t>: summarise concepts through a design</a:t>
            </a:r>
          </a:p>
          <a:p>
            <a:pPr lvl="1"/>
            <a:r>
              <a:rPr b="1"/>
              <a:t>Draw the viewer in</a:t>
            </a:r>
            <a:r>
              <a:rPr/>
              <a:t>: give them a way to explore the issue further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Need to develop communities that care about something</a:t>
            </a:r>
          </a:p>
          <a:p>
            <a:pPr lvl="1"/>
            <a:r>
              <a:rPr/>
              <a:t>Understand existing, shared values and beliefs</a:t>
            </a:r>
          </a:p>
          <a:p>
            <a:pPr lvl="1"/>
            <a:r>
              <a:rPr/>
              <a:t>Instill new values and beliefs</a:t>
            </a:r>
          </a:p>
          <a:p>
            <a:pPr lvl="1"/>
            <a:r>
              <a:rPr/>
              <a:t>Effective visual campaign:</a:t>
            </a:r>
          </a:p>
          <a:p>
            <a:pPr lvl="2"/>
            <a:r>
              <a:rPr/>
              <a:t>current facts and problem</a:t>
            </a:r>
          </a:p>
          <a:p>
            <a:pPr lvl="2"/>
            <a:r>
              <a:rPr/>
              <a:t>implied promise for the future</a:t>
            </a:r>
          </a:p>
          <a:p>
            <a:pPr lvl="2"/>
            <a:r>
              <a:rPr/>
              <a:t>implied justification for change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images to raise awareness about an issue or campaign</a:t>
            </a:r>
          </a:p>
          <a:p>
            <a:pPr lvl="1"/>
            <a:r>
              <a:rPr/>
              <a:t>Often emotive, using shock, humour, subversion, metaphor</a:t>
            </a:r>
          </a:p>
          <a:p>
            <a:pPr lvl="1"/>
            <a:r>
              <a:rPr/>
              <a:t>Intended to challenge the viewer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</dc:creator>
  <cp:keywords/>
  <dcterms:created xsi:type="dcterms:W3CDTF">2018-11-01T20:25:03Z</dcterms:created>
  <dcterms:modified xsi:type="dcterms:W3CDTF">2018-11-01T20:25:03Z</dcterms:modified>
</cp:coreProperties>
</file>