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Data,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Society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Ewan</a:t>
            </a:r>
            <a:r>
              <a:rPr/>
              <a:t> </a:t>
            </a:r>
            <a:r>
              <a:rPr/>
              <a:t>Klein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</a:t>
            </a:r>
            <a:r>
              <a:rPr/>
              <a:t> </a:t>
            </a:r>
            <a:r>
              <a:rPr/>
              <a:t>March</a:t>
            </a:r>
            <a:r>
              <a:rPr/>
              <a:t> </a:t>
            </a:r>
            <a:r>
              <a:rPr/>
              <a:t>2016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Writing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Prompts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My DDS team is …</a:t>
            </a:r>
          </a:p>
          <a:p>
            <a:pPr lvl="1">
              <a:buAutoNum type="arabicPeriod"/>
            </a:pPr>
            <a:r>
              <a:rPr/>
              <a:t>The ‘unique selling point’ of our DDS project is …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Final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DDS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Tell a clear, convincing, easy-to-understand story about how your proof-of-concept design idea has the potential to solve your DDS problem.</a:t>
            </a:r>
          </a:p>
          <a:p>
            <a:pPr lvl="1"/>
            <a:r>
              <a:rPr/>
              <a:t>Analyse and make sense of the data you already have</a:t>
            </a:r>
          </a:p>
          <a:p>
            <a:pPr lvl="2"/>
            <a:r>
              <a:rPr/>
              <a:t>through qualitative description, statistics, visualisations, connection to policy documents and other data sets, etc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</a:t>
            </a:r>
            <a:r>
              <a:rPr/>
              <a:t> </a:t>
            </a:r>
            <a:r>
              <a:rPr/>
              <a:t>week:</a:t>
            </a:r>
            <a:r>
              <a:rPr/>
              <a:t>‘</a:t>
            </a:r>
            <a:r>
              <a:rPr/>
              <a:t>design</a:t>
            </a:r>
            <a:r>
              <a:rPr/>
              <a:t> </a:t>
            </a:r>
            <a:r>
              <a:rPr/>
              <a:t>critiques</a:t>
            </a:r>
            <a:r>
              <a:rPr/>
              <a:t>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Each team briefly presents some findings, data, proposals to rest of class</a:t>
            </a:r>
          </a:p>
          <a:p>
            <a:pPr lvl="1"/>
            <a:r>
              <a:rPr b="1"/>
              <a:t>Not</a:t>
            </a:r>
            <a:r>
              <a:rPr/>
              <a:t> expected to be ‘finished’</a:t>
            </a:r>
          </a:p>
          <a:p>
            <a:pPr lvl="1"/>
            <a:r>
              <a:rPr/>
              <a:t>Opportunity for everyone to contribute ideas, questions, suggestions</a:t>
            </a:r>
          </a:p>
          <a:p>
            <a:pPr lvl="1"/>
            <a:r>
              <a:rPr/>
              <a:t>Change from syllabus: distribute presentations over both Wednesday and Friday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Also briefing on Final Presentations and Final Reports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Design and Society</dc:title>
  <dc:creator>Ewan Klein</dc:creator>
  <cp:keywords/>
  <dcterms:created xsi:type="dcterms:W3CDTF">2018-11-01T20:25:17Z</dcterms:created>
  <dcterms:modified xsi:type="dcterms:W3CDTF">2018-11-01T20:25:17Z</dcterms:modified>
</cp:coreProperties>
</file>