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app0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72" r:id="rId4"/>
    <p:sldId id="302" r:id="rId5"/>
    <p:sldId id="300" r:id="rId6"/>
    <p:sldId id="269" r:id="rId7"/>
    <p:sldId id="270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6265" autoAdjust="0"/>
  </p:normalViewPr>
  <p:slideViewPr>
    <p:cSldViewPr snapToGrid="0" snapToObjects="1">
      <p:cViewPr varScale="1">
        <p:scale>
          <a:sx n="96" d="100"/>
          <a:sy n="96" d="100"/>
        </p:scale>
        <p:origin x="21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22 JANUARY 2020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2492039"/>
            <a:ext cx="8706677" cy="1004196"/>
          </a:xfrm>
        </p:spPr>
        <p:txBody>
          <a:bodyPr>
            <a:noAutofit/>
          </a:bodyPr>
          <a:lstStyle/>
          <a:p>
            <a:r>
              <a:rPr lang="en-GB" sz="2200" dirty="0"/>
              <a:t>11:10-11:20 – reflective writing, review, &amp; introductions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11:20 – 12:45 – Simon Chapple &amp; Ian McNeill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12:45-13:00 – team assignments</a:t>
            </a:r>
            <a:br>
              <a:rPr lang="en-GB" sz="2200" dirty="0"/>
            </a:br>
            <a:br>
              <a:rPr lang="en-GB" sz="2200" dirty="0"/>
            </a:b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3C3053-1B7A-7941-A183-E236DB2A7CE6}"/>
              </a:ext>
            </a:extLst>
          </p:cNvPr>
          <p:cNvSpPr txBox="1">
            <a:spLocks/>
          </p:cNvSpPr>
          <p:nvPr/>
        </p:nvSpPr>
        <p:spPr>
          <a:xfrm>
            <a:off x="749627" y="1020483"/>
            <a:ext cx="7772400" cy="1004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schedule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4362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96206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324137"/>
            <a:ext cx="833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Your writing will be private.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Outcome doesn’t matter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Preparation for ‘real’ writing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We’ll give you a prompt; write it as the first thing on the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Keep your hand moving on the page until time is up. Doesn’t need to be fast. Don’t stop until time is up!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 don’t need to write well. You don’t even need to like what you’ve written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 more information: https://</a:t>
            </a:r>
            <a:r>
              <a:rPr lang="en-GB" sz="2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www.ed.ac.uk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/reflection</a:t>
            </a: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287182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649257"/>
            <a:ext cx="8331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 mins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Remember what you can from Friday’s two talks. What are some of the most interesting points raised? What was your emotional reaction - did anything surprise you, excite you, horrify you? 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15" y="950224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teams</a:t>
            </a:r>
            <a:endParaRPr lang="en-GB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3AE4-310F-D445-BBD3-48354A6752F5}"/>
              </a:ext>
            </a:extLst>
          </p:cNvPr>
          <p:cNvSpPr txBox="1"/>
          <p:nvPr/>
        </p:nvSpPr>
        <p:spPr>
          <a:xfrm>
            <a:off x="495562" y="2069819"/>
            <a:ext cx="78581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(12:45-13:00)</a:t>
            </a:r>
          </a:p>
          <a:p>
            <a:pPr lvl="1" algn="ctr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Exchange contact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See (1)</a:t>
            </a:r>
          </a:p>
        </p:txBody>
      </p:sp>
    </p:spTree>
    <p:extLst>
      <p:ext uri="{BB962C8B-B14F-4D97-AF65-F5344CB8AC3E}">
        <p14:creationId xmlns:p14="http://schemas.microsoft.com/office/powerpoint/2010/main" val="45378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Sub-Themes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456"/>
            <a:ext cx="8229600" cy="5511800"/>
          </a:xfrm>
        </p:spPr>
        <p:txBody>
          <a:bodyPr>
            <a:normAutofit/>
          </a:bodyPr>
          <a:lstStyle/>
          <a:p>
            <a:r>
              <a:rPr lang="en-GB" b="1" dirty="0"/>
              <a:t>Wellbeing &amp; Duty of Care</a:t>
            </a:r>
          </a:p>
          <a:p>
            <a:endParaRPr lang="en-GB" b="1" dirty="0"/>
          </a:p>
          <a:p>
            <a:r>
              <a:rPr lang="en-GB" b="1" dirty="0"/>
              <a:t>Personalised University</a:t>
            </a:r>
          </a:p>
          <a:p>
            <a:endParaRPr lang="en-GB" b="1" dirty="0"/>
          </a:p>
          <a:p>
            <a:r>
              <a:rPr lang="en-GB" b="1" dirty="0"/>
              <a:t>Sustainable Campus</a:t>
            </a:r>
          </a:p>
        </p:txBody>
      </p:sp>
    </p:spTree>
    <p:extLst>
      <p:ext uri="{BB962C8B-B14F-4D97-AF65-F5344CB8AC3E}">
        <p14:creationId xmlns:p14="http://schemas.microsoft.com/office/powerpoint/2010/main" val="68702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833120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Between Now and Friday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77160"/>
            <a:ext cx="8229600" cy="4525963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Narrow your interests to a more specific problem (this can remain flexible for now)</a:t>
            </a:r>
          </a:p>
          <a:p>
            <a:pPr lvl="1">
              <a:buAutoNum type="arabicPeriod"/>
            </a:pPr>
            <a:endParaRPr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AutoNum type="arabicPeriod"/>
            </a:pP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Compare schedules — what blocks of time can you find together 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 the </a:t>
            </a: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next 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two </a:t>
            </a:r>
            <a:r>
              <a:rPr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week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s?</a:t>
            </a:r>
            <a:endParaRPr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28" y="4538382"/>
            <a:ext cx="7772400" cy="1362075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Any closing issues, general questions?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3405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B61BB8E5DFD42855305B3F61446A8" ma:contentTypeVersion="12" ma:contentTypeDescription="Create a new document." ma:contentTypeScope="" ma:versionID="c91a728970a9788c8dc91dfe6ae6fcfc">
  <xsd:schema xmlns:xsd="http://www.w3.org/2001/XMLSchema" xmlns:xs="http://www.w3.org/2001/XMLSchema" xmlns:p="http://schemas.microsoft.com/office/2006/metadata/properties" xmlns:ns2="15340a39-aa98-4778-93b1-49477ecd10fd" xmlns:ns3="57431142-e240-4ace-a799-2cfb910cf108" targetNamespace="http://schemas.microsoft.com/office/2006/metadata/properties" ma:root="true" ma:fieldsID="cc9104718f188c4a0cb7ecf3f25df29e" ns2:_="" ns3:_="">
    <xsd:import namespace="15340a39-aa98-4778-93b1-49477ecd10fd"/>
    <xsd:import namespace="57431142-e240-4ace-a799-2cfb910cf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40a39-aa98-4778-93b1-49477ecd1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31142-e240-4ace-a799-2cfb910cf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DE124-9813-426A-8052-B329D9492B91}"/>
</file>

<file path=customXml/itemProps2.xml><?xml version="1.0" encoding="utf-8"?>
<ds:datastoreItem xmlns:ds="http://schemas.openxmlformats.org/officeDocument/2006/customXml" ds:itemID="{8351527D-D6E7-4EC6-848E-47D20D06163E}"/>
</file>

<file path=customXml/itemProps3.xml><?xml version="1.0" encoding="utf-8"?>
<ds:datastoreItem xmlns:ds="http://schemas.openxmlformats.org/officeDocument/2006/customXml" ds:itemID="{DC10A128-3336-485D-B29F-CE35AC579787}"/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245</Words>
  <Application>Microsoft Macintosh PowerPoint</Application>
  <PresentationFormat>On-screen Show (4:3)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DATA, DESIGN &amp; THE CITY</vt:lpstr>
      <vt:lpstr>11:10-11:20 – reflective writing, review, &amp; introductions  11:20 – 12:45 – Simon Chapple &amp; Ian McNeill  12:45-13:00 – team assignments  </vt:lpstr>
      <vt:lpstr>Just writing</vt:lpstr>
      <vt:lpstr>Just writing</vt:lpstr>
      <vt:lpstr>teams</vt:lpstr>
      <vt:lpstr>Sub-Themes</vt:lpstr>
      <vt:lpstr>Between Now and Friday</vt:lpstr>
      <vt:lpstr>Any closing issues, general questions?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37</cp:revision>
  <dcterms:created xsi:type="dcterms:W3CDTF">2018-11-01T20:24:52Z</dcterms:created>
  <dcterms:modified xsi:type="dcterms:W3CDTF">2020-01-22T10:39:41Z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0x010100589B61BB8E5DFD42855305B3F61446A8</vt:lpwstr>
  </property>
</Properties>
</file>