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360" r:id="rId4"/>
    <p:sldId id="260" r:id="rId5"/>
    <p:sldId id="359" r:id="rId6"/>
    <p:sldId id="290" r:id="rId7"/>
    <p:sldId id="345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2" autoAdjust="0"/>
    <p:restoredTop sz="82562" autoAdjust="0"/>
  </p:normalViewPr>
  <p:slideViewPr>
    <p:cSldViewPr snapToGrid="0" snapToObjects="1">
      <p:cViewPr>
        <p:scale>
          <a:sx n="100" d="100"/>
          <a:sy n="100" d="100"/>
        </p:scale>
        <p:origin x="1992" y="-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C96BA-08DA-2D41-9ABB-71839B9120E1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5FF4D-D286-9945-84D1-EE6F4129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3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51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8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54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edinburghlivinglab.github.io</a:t>
            </a:r>
            <a:r>
              <a:rPr lang="en-US" dirty="0"/>
              <a:t>/</a:t>
            </a:r>
            <a:r>
              <a:rPr lang="en-US" dirty="0" err="1"/>
              <a:t>ddc</a:t>
            </a:r>
            <a:r>
              <a:rPr lang="en-US" dirty="0"/>
              <a:t>/assignment_r2/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59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900BA-030E-4AC1-99B0-C0B106F8FA9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132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 everyday citizens are not equipped to gather scientific evidence. </a:t>
            </a:r>
            <a:r>
              <a:rPr lang="en-GB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Usuallyit’s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governments or academics or journalists who do this. Sometimes for-profit companies and non-profits. So the next question is, how can civil society develop tools and practices to support real, effective participation in science and evidence-making processes?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900BA-030E-4AC1-99B0-C0B106F8FA9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1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81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5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48"/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439493" indent="-205097">
              <a:spcBef>
                <a:spcPts val="1582"/>
              </a:spcBef>
              <a:buSzPct val="75000"/>
              <a:buChar char="•"/>
              <a:defRPr sz="1793"/>
            </a:lvl2pPr>
            <a:lvl3pPr marL="755276" indent="-286484">
              <a:spcBef>
                <a:spcPts val="1371"/>
              </a:spcBef>
              <a:buSzPct val="75000"/>
              <a:buChar char="•"/>
              <a:defRPr sz="1582"/>
            </a:lvl3pPr>
            <a:lvl4pPr marL="989672" indent="-286484">
              <a:buSzPct val="75000"/>
              <a:buChar char="•"/>
            </a:lvl4pPr>
            <a:lvl5pPr marL="1224068" indent="-286484">
              <a:buSzPct val="75000"/>
              <a:buChar char="•"/>
            </a:lvl5pPr>
          </a:lstStyle>
          <a:p>
            <a:pPr lvl="0">
              <a:defRPr sz="1800"/>
            </a:pPr>
            <a:r>
              <a:rPr sz="2321"/>
              <a:t>Body Level One</a:t>
            </a:r>
          </a:p>
          <a:p>
            <a:pPr lvl="1">
              <a:defRPr sz="1800"/>
            </a:pPr>
            <a:r>
              <a:rPr sz="1793"/>
              <a:t>Body Level Two</a:t>
            </a:r>
          </a:p>
          <a:p>
            <a:pPr lvl="2">
              <a:defRPr sz="1800"/>
            </a:pPr>
            <a:r>
              <a:rPr sz="1582"/>
              <a:t>Body Level Three</a:t>
            </a:r>
          </a:p>
          <a:p>
            <a:pPr lvl="3">
              <a:defRPr sz="1800"/>
            </a:pPr>
            <a:r>
              <a:rPr sz="2321"/>
              <a:t>Body Level Four</a:t>
            </a:r>
          </a:p>
          <a:p>
            <a:pPr lvl="4">
              <a:defRPr sz="1800"/>
            </a:pPr>
            <a:r>
              <a:rPr sz="2321"/>
              <a:t>Body Level Five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761366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dinburghlivinglab.github.io/dds/assignment_r2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DATA, DESIGN &amp; THE CITY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GB" b="1" dirty="0"/>
              <a:t>JAMES STEWART &amp; MORGAN CURRIE</a:t>
            </a:r>
            <a:endParaRPr lang="en-GB" sz="3700" b="1" dirty="0"/>
          </a:p>
          <a:p>
            <a:pPr marL="0" lvl="0" indent="0">
              <a:buNone/>
            </a:pPr>
            <a:endParaRPr lang="en-GB" sz="3700" b="1" dirty="0"/>
          </a:p>
          <a:p>
            <a:pPr marL="0" lvl="0" indent="0">
              <a:buNone/>
            </a:pPr>
            <a:r>
              <a:rPr lang="en-GB" b="1" dirty="0"/>
              <a:t>29 MARCH 2019</a:t>
            </a:r>
            <a:endParaRPr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15 January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Next …</a:t>
            </a:r>
          </a:p>
        </p:txBody>
      </p:sp>
    </p:spTree>
    <p:extLst>
      <p:ext uri="{BB962C8B-B14F-4D97-AF65-F5344CB8AC3E}">
        <p14:creationId xmlns:p14="http://schemas.microsoft.com/office/powerpoint/2010/main" val="241950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25" y="1014932"/>
            <a:ext cx="7772400" cy="1004196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GB" dirty="0"/>
              <a:t>JUST write</a:t>
            </a:r>
            <a:br>
              <a:rPr lang="en-GB" dirty="0"/>
            </a:br>
            <a:endParaRPr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F69091-B88E-A549-ABB1-0CB5663894EE}"/>
              </a:ext>
            </a:extLst>
          </p:cNvPr>
          <p:cNvSpPr txBox="1"/>
          <p:nvPr/>
        </p:nvSpPr>
        <p:spPr>
          <a:xfrm>
            <a:off x="889936" y="2843122"/>
            <a:ext cx="78038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If you took this course again, how would you approach the work differently?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What would you tell someone else who might take the course?</a:t>
            </a:r>
          </a:p>
          <a:p>
            <a:endParaRPr lang="en-US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25" y="2527599"/>
            <a:ext cx="7772400" cy="1004196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GB" dirty="0"/>
              <a:t>Presentation videos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25625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25" y="2679999"/>
            <a:ext cx="7772400" cy="1004196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GB" dirty="0"/>
              <a:t>Individual report 2</a:t>
            </a:r>
            <a:br>
              <a:rPr lang="en-GB" dirty="0"/>
            </a:b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31946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0938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b="1" dirty="0">
                <a:solidFill>
                  <a:schemeClr val="bg1"/>
                </a:solidFill>
                <a:latin typeface="Century Gothic" panose="020B0502020202020204" pitchFamily="34" charset="0"/>
              </a:rPr>
              <a:t>Deadline: Submit on Learn by 16:00 </a:t>
            </a: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Thursday</a:t>
            </a:r>
            <a:r>
              <a:rPr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r>
              <a:rPr b="1" dirty="0">
                <a:solidFill>
                  <a:schemeClr val="bg1"/>
                </a:solidFill>
                <a:latin typeface="Century Gothic" panose="020B0502020202020204" pitchFamily="34" charset="0"/>
              </a:rPr>
              <a:t> April</a:t>
            </a:r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1500 – 2500 </a:t>
            </a:r>
            <a:r>
              <a:rPr b="1" dirty="0">
                <a:solidFill>
                  <a:schemeClr val="bg1"/>
                </a:solidFill>
                <a:latin typeface="Century Gothic" panose="020B0502020202020204" pitchFamily="34" charset="0"/>
              </a:rPr>
              <a:t>words</a:t>
            </a:r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b="1" dirty="0">
                <a:solidFill>
                  <a:schemeClr val="bg1"/>
                </a:solidFill>
                <a:latin typeface="Century Gothic" panose="020B0502020202020204" pitchFamily="34" charset="0"/>
              </a:rPr>
              <a:t>Use the section headings in the </a:t>
            </a:r>
            <a:r>
              <a:rPr b="1" dirty="0">
                <a:solidFill>
                  <a:schemeClr val="bg1"/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guidance</a:t>
            </a:r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b="1" dirty="0">
                <a:solidFill>
                  <a:schemeClr val="bg1"/>
                </a:solidFill>
                <a:latin typeface="Century Gothic" panose="020B0502020202020204" pitchFamily="34" charset="0"/>
              </a:rPr>
              <a:t>Take note of different marks available for each section</a:t>
            </a:r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b="1" dirty="0">
                <a:solidFill>
                  <a:schemeClr val="bg1"/>
                </a:solidFill>
                <a:latin typeface="Century Gothic" panose="020B0502020202020204" pitchFamily="34" charset="0"/>
              </a:rPr>
              <a:t>Read the guide to how it will be assessed</a:t>
            </a:r>
          </a:p>
        </p:txBody>
      </p:sp>
    </p:spTree>
    <p:extLst>
      <p:ext uri="{BB962C8B-B14F-4D97-AF65-F5344CB8AC3E}">
        <p14:creationId xmlns:p14="http://schemas.microsoft.com/office/powerpoint/2010/main" val="103982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51BD7-FB81-404E-981D-B676A544C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8147"/>
            <a:ext cx="9256542" cy="3263504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pPr algn="ctr"/>
            <a:endParaRPr lang="en-GB" dirty="0"/>
          </a:p>
          <a:p>
            <a:pPr marL="0" indent="0" algn="ctr">
              <a:buNone/>
            </a:pPr>
            <a:r>
              <a:rPr lang="en-GB" sz="4500" b="1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252026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572379" y="455845"/>
            <a:ext cx="7886700" cy="9941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GB" sz="2848" dirty="0"/>
              <a:t>Making Things Public</a:t>
            </a:r>
            <a:endParaRPr sz="2848" dirty="0"/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36099" y="2083063"/>
            <a:ext cx="8426547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258773">
              <a:spcBef>
                <a:spcPts val="1371"/>
              </a:spcBef>
              <a:buNone/>
              <a:defRPr sz="1800"/>
            </a:pPr>
            <a:r>
              <a:rPr lang="en-GB" sz="2500" b="1" dirty="0"/>
              <a:t>New DDC Projects Page:</a:t>
            </a:r>
          </a:p>
          <a:p>
            <a:pPr marL="0" indent="0" defTabSz="258773">
              <a:spcBef>
                <a:spcPts val="1371"/>
              </a:spcBef>
              <a:buNone/>
              <a:defRPr sz="1800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defTabSz="258773">
              <a:spcBef>
                <a:spcPts val="1371"/>
              </a:spcBef>
              <a:defRPr sz="1800"/>
            </a:pPr>
            <a:r>
              <a:rPr lang="en-GB" sz="2500" b="1" dirty="0"/>
              <a:t>Datasets</a:t>
            </a:r>
          </a:p>
          <a:p>
            <a:pPr defTabSz="258773">
              <a:spcBef>
                <a:spcPts val="1371"/>
              </a:spcBef>
              <a:defRPr sz="1800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Presentation slides</a:t>
            </a:r>
          </a:p>
          <a:p>
            <a:pPr defTabSz="258773">
              <a:spcBef>
                <a:spcPts val="1371"/>
              </a:spcBef>
              <a:defRPr sz="1800"/>
            </a:pP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</a:t>
            </a:r>
            <a:r>
              <a:rPr lang="en-GB" sz="2500" b="1" dirty="0"/>
              <a:t>creen capture</a:t>
            </a:r>
          </a:p>
          <a:p>
            <a:pPr defTabSz="258773">
              <a:spcBef>
                <a:spcPts val="1371"/>
              </a:spcBef>
              <a:defRPr sz="1800"/>
            </a:pPr>
            <a:r>
              <a:rPr lang="en-GB" sz="2500" b="1" dirty="0"/>
              <a:t>Links</a:t>
            </a:r>
          </a:p>
          <a:p>
            <a:pPr defTabSz="258773">
              <a:spcBef>
                <a:spcPts val="1371"/>
              </a:spcBef>
              <a:defRPr sz="1800"/>
            </a:pPr>
            <a:r>
              <a:rPr lang="en-GB" sz="2500" b="1" dirty="0"/>
              <a:t>Photographs</a:t>
            </a:r>
          </a:p>
        </p:txBody>
      </p:sp>
    </p:spTree>
    <p:extLst>
      <p:ext uri="{BB962C8B-B14F-4D97-AF65-F5344CB8AC3E}">
        <p14:creationId xmlns:p14="http://schemas.microsoft.com/office/powerpoint/2010/main" val="9465110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Archiving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2403"/>
            <a:ext cx="8229600" cy="495534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Audit all the data you collected: file names, data format, when collected. </a:t>
            </a:r>
            <a:r>
              <a:rPr lang="en-GB"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</a:t>
            </a:r>
            <a:r>
              <a:rPr sz="25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rief</a:t>
            </a:r>
            <a:r>
              <a:rPr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description of contents</a:t>
            </a: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Record this in a ‘README’ (plaintext) file</a:t>
            </a: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Put the README file and </a:t>
            </a:r>
            <a:r>
              <a:rPr sz="25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all</a:t>
            </a:r>
            <a:r>
              <a:rPr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data files into your team’s folder on </a:t>
            </a:r>
            <a:r>
              <a:rPr sz="25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DataStore</a:t>
            </a: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5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sz="25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It’s probable that some of your — de-identified — datasets will be made public</a:t>
            </a:r>
          </a:p>
        </p:txBody>
      </p:sp>
    </p:spTree>
    <p:extLst>
      <p:ext uri="{BB962C8B-B14F-4D97-AF65-F5344CB8AC3E}">
        <p14:creationId xmlns:p14="http://schemas.microsoft.com/office/powerpoint/2010/main" val="399455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Feedback from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5621"/>
            <a:ext cx="8229600" cy="4525963"/>
          </a:xfrm>
        </p:spPr>
        <p:txBody>
          <a:bodyPr/>
          <a:lstStyle/>
          <a:p>
            <a:pPr lvl="1"/>
            <a:r>
              <a:rPr b="1" dirty="0">
                <a:solidFill>
                  <a:schemeClr val="bg1"/>
                </a:solidFill>
                <a:latin typeface="Century Gothic" panose="020B0502020202020204" pitchFamily="34" charset="0"/>
              </a:rPr>
              <a:t>Course survey will be sent to you by </a:t>
            </a: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SPS</a:t>
            </a:r>
            <a:endParaRPr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/>
            <a:endParaRPr lang="en-GB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/>
            <a:r>
              <a:rPr b="1" dirty="0">
                <a:solidFill>
                  <a:schemeClr val="bg1"/>
                </a:solidFill>
                <a:latin typeface="Century Gothic" panose="020B0502020202020204" pitchFamily="34" charset="0"/>
              </a:rPr>
              <a:t>Evidence of ‘student demand’</a:t>
            </a: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: https://</a:t>
            </a:r>
            <a:r>
              <a:rPr lang="en-GB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docs.google.com</a:t>
            </a:r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</a:rPr>
              <a:t>/forms/d/1qSp-JRrGgfLQ9ugSY09r6fbrJobzOn36e6PnJw50sWI/edit</a:t>
            </a:r>
            <a:endParaRPr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08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4198</TotalTime>
  <Words>279</Words>
  <Application>Microsoft Macintosh PowerPoint</Application>
  <PresentationFormat>On-screen Show (4:3)</PresentationFormat>
  <Paragraphs>56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Office Theme</vt:lpstr>
      <vt:lpstr>DATA, DESIGN &amp; THE CITY</vt:lpstr>
      <vt:lpstr>JUST write </vt:lpstr>
      <vt:lpstr>Presentation videos</vt:lpstr>
      <vt:lpstr>Individual report 2 </vt:lpstr>
      <vt:lpstr>Overview</vt:lpstr>
      <vt:lpstr>PowerPoint Presentation</vt:lpstr>
      <vt:lpstr>Making Things Public</vt:lpstr>
      <vt:lpstr>Archiving</vt:lpstr>
      <vt:lpstr>Feedback from You</vt:lpstr>
      <vt:lpstr>Next …</vt:lpstr>
    </vt:vector>
  </TitlesOfParts>
  <LinksUpToDate>false</LinksUpToDate>
  <SharedDoc>false</SharedDoc>
  <HyperlinksChanged>false</HyperlinksChanged>
  <AppVersion>16.0016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Design and Society</dc:title>
  <dc:creator>Ewan Klein, Hassan Waheed, Alexis Heeren</dc:creator>
  <cp:keywords/>
  <cp:lastModifiedBy>CURRIE Morgan</cp:lastModifiedBy>
  <cp:revision>67</cp:revision>
  <dcterms:created xsi:type="dcterms:W3CDTF">2018-11-01T20:24:52Z</dcterms:created>
  <dcterms:modified xsi:type="dcterms:W3CDTF">2019-03-29T08:57:01Z</dcterms:modified>
</cp:coreProperties>
</file>